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6"/>
  </p:notesMasterIdLst>
  <p:sldIdLst>
    <p:sldId id="256" r:id="rId3"/>
    <p:sldId id="258" r:id="rId4"/>
    <p:sldId id="263" r:id="rId5"/>
    <p:sldId id="260" r:id="rId6"/>
    <p:sldId id="267" r:id="rId7"/>
    <p:sldId id="265" r:id="rId8"/>
    <p:sldId id="293" r:id="rId9"/>
    <p:sldId id="285" r:id="rId10"/>
    <p:sldId id="292" r:id="rId11"/>
    <p:sldId id="294" r:id="rId12"/>
    <p:sldId id="295" r:id="rId13"/>
    <p:sldId id="296" r:id="rId14"/>
    <p:sldId id="297" r:id="rId15"/>
    <p:sldId id="298" r:id="rId16"/>
    <p:sldId id="299" r:id="rId17"/>
    <p:sldId id="300" r:id="rId18"/>
    <p:sldId id="301" r:id="rId19"/>
    <p:sldId id="289" r:id="rId20"/>
    <p:sldId id="286" r:id="rId21"/>
    <p:sldId id="288" r:id="rId22"/>
    <p:sldId id="302" r:id="rId23"/>
    <p:sldId id="287" r:id="rId24"/>
    <p:sldId id="27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8A17E-8CA5-4F09-9D28-C597F6729C97}" v="1" dt="2025-11-20T12:18:09.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5"/>
    <p:restoredTop sz="88993"/>
  </p:normalViewPr>
  <p:slideViewPr>
    <p:cSldViewPr snapToGrid="0">
      <p:cViewPr varScale="1">
        <p:scale>
          <a:sx n="141" d="100"/>
          <a:sy n="141" d="100"/>
        </p:scale>
        <p:origin x="81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Rivera" userId="ca6b72ab-1656-41b8-9027-62be7fab647d" providerId="ADAL" clId="{39E2908B-AACC-433B-8075-0909C14EF273}"/>
    <pc:docChg chg="modSld">
      <pc:chgData name="Natalie Rivera" userId="ca6b72ab-1656-41b8-9027-62be7fab647d" providerId="ADAL" clId="{39E2908B-AACC-433B-8075-0909C14EF273}" dt="2025-11-20T12:18:03.122" v="23" actId="20577"/>
      <pc:docMkLst>
        <pc:docMk/>
      </pc:docMkLst>
      <pc:sldChg chg="modSp mod">
        <pc:chgData name="Natalie Rivera" userId="ca6b72ab-1656-41b8-9027-62be7fab647d" providerId="ADAL" clId="{39E2908B-AACC-433B-8075-0909C14EF273}" dt="2025-11-20T12:18:03.122" v="23" actId="20577"/>
        <pc:sldMkLst>
          <pc:docMk/>
          <pc:sldMk cId="4186329660" sldId="297"/>
        </pc:sldMkLst>
        <pc:spChg chg="mod">
          <ac:chgData name="Natalie Rivera" userId="ca6b72ab-1656-41b8-9027-62be7fab647d" providerId="ADAL" clId="{39E2908B-AACC-433B-8075-0909C14EF273}" dt="2025-11-20T12:18:03.122" v="23" actId="20577"/>
          <ac:spMkLst>
            <pc:docMk/>
            <pc:sldMk cId="4186329660" sldId="297"/>
            <ac:spMk id="4" creationId="{2288A126-81A9-891D-72F4-8CDB452729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A8960C5A-0AFD-A293-7864-05268DA3A1A3}"/>
              </a:ext>
            </a:extLst>
          </p:cNvPr>
          <p:cNvSpPr txBox="1">
            <a:spLocks noGrp="1"/>
          </p:cNvSpPr>
          <p:nvPr>
            <p:ph type="hdr" sz="quarter"/>
          </p:nvPr>
        </p:nvSpPr>
        <p:spPr>
          <a:xfrm>
            <a:off x="0" y="0"/>
            <a:ext cx="3037837" cy="464816"/>
          </a:xfrm>
          <a:prstGeom prst="rect">
            <a:avLst/>
          </a:prstGeom>
          <a:noFill/>
          <a:ln>
            <a:noFill/>
          </a:ln>
        </p:spPr>
        <p:txBody>
          <a:bodyPr vert="horz" wrap="square" lIns="93177" tIns="46579" rIns="93177" bIns="46579"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3" name="Google Shape;4;n">
            <a:extLst>
              <a:ext uri="{FF2B5EF4-FFF2-40B4-BE49-F238E27FC236}">
                <a16:creationId xmlns:a16="http://schemas.microsoft.com/office/drawing/2014/main" id="{58DDB85B-532E-DCE7-ED88-37363F2DB386}"/>
              </a:ext>
            </a:extLst>
          </p:cNvPr>
          <p:cNvSpPr txBox="1">
            <a:spLocks noGrp="1"/>
          </p:cNvSpPr>
          <p:nvPr>
            <p:ph type="dt" idx="1"/>
          </p:nvPr>
        </p:nvSpPr>
        <p:spPr>
          <a:xfrm>
            <a:off x="3970937" y="0"/>
            <a:ext cx="3037837" cy="464816"/>
          </a:xfrm>
          <a:prstGeom prst="rect">
            <a:avLst/>
          </a:prstGeom>
          <a:noFill/>
          <a:ln>
            <a:noFill/>
          </a:ln>
        </p:spPr>
        <p:txBody>
          <a:bodyPr vert="horz" wrap="square" lIns="93177" tIns="46579" rIns="93177" bIns="46579"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4" name="Google Shape;5;n">
            <a:extLst>
              <a:ext uri="{FF2B5EF4-FFF2-40B4-BE49-F238E27FC236}">
                <a16:creationId xmlns:a16="http://schemas.microsoft.com/office/drawing/2014/main" id="{F27C439C-3716-8E4B-D342-20A62F4D97B3}"/>
              </a:ext>
            </a:extLst>
          </p:cNvPr>
          <p:cNvSpPr>
            <a:spLocks noGrp="1" noRot="1" noChangeAspect="1"/>
          </p:cNvSpPr>
          <p:nvPr>
            <p:ph type="sldImg" idx="2"/>
          </p:nvPr>
        </p:nvSpPr>
        <p:spPr>
          <a:xfrm>
            <a:off x="406395" y="696909"/>
            <a:ext cx="6197602" cy="3486150"/>
          </a:xfrm>
          <a:prstGeom prst="rect">
            <a:avLst/>
          </a:prstGeom>
          <a:noFill/>
          <a:ln w="12701" cap="flat">
            <a:solidFill>
              <a:srgbClr val="000000"/>
            </a:solidFill>
            <a:prstDash val="solid"/>
            <a:round/>
          </a:ln>
        </p:spPr>
      </p:sp>
      <p:sp>
        <p:nvSpPr>
          <p:cNvPr id="5" name="Google Shape;6;n">
            <a:extLst>
              <a:ext uri="{FF2B5EF4-FFF2-40B4-BE49-F238E27FC236}">
                <a16:creationId xmlns:a16="http://schemas.microsoft.com/office/drawing/2014/main" id="{D7FFB57A-73AF-48E4-A33F-5699759C45D4}"/>
              </a:ext>
            </a:extLst>
          </p:cNvPr>
          <p:cNvSpPr txBox="1">
            <a:spLocks noGrp="1"/>
          </p:cNvSpPr>
          <p:nvPr>
            <p:ph type="body" sz="quarter" idx="3"/>
          </p:nvPr>
        </p:nvSpPr>
        <p:spPr>
          <a:xfrm>
            <a:off x="701043" y="4415793"/>
            <a:ext cx="5608316" cy="4183380"/>
          </a:xfrm>
          <a:prstGeom prst="rect">
            <a:avLst/>
          </a:prstGeom>
          <a:noFill/>
          <a:ln>
            <a:noFill/>
          </a:ln>
        </p:spPr>
        <p:txBody>
          <a:bodyPr vert="horz" wrap="square" lIns="93177" tIns="46579" rIns="93177" bIns="46579" anchor="t" anchorCtr="0" compatLnSpc="1">
            <a:noAutofit/>
          </a:bodyPr>
          <a:lstStyle/>
          <a:p>
            <a:pPr lvl="0"/>
            <a:endParaRPr lang="en-US"/>
          </a:p>
        </p:txBody>
      </p:sp>
      <p:sp>
        <p:nvSpPr>
          <p:cNvPr id="6" name="Google Shape;7;n">
            <a:extLst>
              <a:ext uri="{FF2B5EF4-FFF2-40B4-BE49-F238E27FC236}">
                <a16:creationId xmlns:a16="http://schemas.microsoft.com/office/drawing/2014/main" id="{4EB88719-0963-E864-7F98-BD4021655AA8}"/>
              </a:ext>
            </a:extLst>
          </p:cNvPr>
          <p:cNvSpPr txBox="1">
            <a:spLocks noGrp="1"/>
          </p:cNvSpPr>
          <p:nvPr>
            <p:ph type="ftr" sz="quarter" idx="4"/>
          </p:nvPr>
        </p:nvSpPr>
        <p:spPr>
          <a:xfrm>
            <a:off x="0" y="8829967"/>
            <a:ext cx="3037837" cy="464816"/>
          </a:xfrm>
          <a:prstGeom prst="rect">
            <a:avLst/>
          </a:prstGeom>
          <a:noFill/>
          <a:ln>
            <a:noFill/>
          </a:ln>
        </p:spPr>
        <p:txBody>
          <a:bodyPr vert="horz" wrap="square" lIns="93177" tIns="46579" rIns="93177" bIns="46579"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endParaRPr lang="en-US"/>
          </a:p>
        </p:txBody>
      </p:sp>
      <p:sp>
        <p:nvSpPr>
          <p:cNvPr id="7" name="Google Shape;8;n">
            <a:extLst>
              <a:ext uri="{FF2B5EF4-FFF2-40B4-BE49-F238E27FC236}">
                <a16:creationId xmlns:a16="http://schemas.microsoft.com/office/drawing/2014/main" id="{6F8933E3-F6CC-2067-63CF-11AA405F8110}"/>
              </a:ext>
            </a:extLst>
          </p:cNvPr>
          <p:cNvSpPr txBox="1">
            <a:spLocks noGrp="1"/>
          </p:cNvSpPr>
          <p:nvPr>
            <p:ph type="sldNum" sz="quarter" idx="5"/>
          </p:nvPr>
        </p:nvSpPr>
        <p:spPr>
          <a:xfrm>
            <a:off x="3970937" y="8829967"/>
            <a:ext cx="3037837" cy="464816"/>
          </a:xfrm>
          <a:prstGeom prst="rect">
            <a:avLst/>
          </a:prstGeom>
          <a:noFill/>
          <a:ln>
            <a:noFill/>
          </a:ln>
        </p:spPr>
        <p:txBody>
          <a:bodyPr vert="horz" wrap="square" lIns="93177" tIns="46579" rIns="93177" bIns="46579"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stStyle>
          <a:p>
            <a:pPr lvl="0"/>
            <a:fld id="{60B463E1-49B2-374B-8348-621E7FA9DC2A}" type="slidenum">
              <a:t>‹#›</a:t>
            </a:fld>
            <a:endParaRPr lang="en-US"/>
          </a:p>
        </p:txBody>
      </p:sp>
    </p:spTree>
    <p:extLst>
      <p:ext uri="{BB962C8B-B14F-4D97-AF65-F5344CB8AC3E}">
        <p14:creationId xmlns:p14="http://schemas.microsoft.com/office/powerpoint/2010/main" val="724944764"/>
      </p:ext>
    </p:extLst>
  </p:cSld>
  <p:clrMap bg1="lt1" tx1="dk1" bg2="lt2" tx2="dk2" accent1="accent1" accent2="accent2" accent3="accent3" accent4="accent4" accent5="accent5" accent6="accent6" hlink="hlink" folHlink="folHlink"/>
  <p:notesStyle>
    <a:lvl1pPr marL="457200" marR="0" lvl="0" indent="-22860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latin typeface="Calibri"/>
        <a:ea typeface="Calibri"/>
        <a:cs typeface="Calibri"/>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5;p1:notes">
            <a:extLst>
              <a:ext uri="{FF2B5EF4-FFF2-40B4-BE49-F238E27FC236}">
                <a16:creationId xmlns:a16="http://schemas.microsoft.com/office/drawing/2014/main" id="{CD6FFF5B-E1B2-889B-BACE-8B87FC5666A6}"/>
              </a:ext>
            </a:extLst>
          </p:cNvPr>
          <p:cNvSpPr txBox="1">
            <a:spLocks noGrp="1"/>
          </p:cNvSpPr>
          <p:nvPr>
            <p:ph type="body" sz="quarter" idx="1"/>
          </p:nvPr>
        </p:nvSpPr>
        <p:spPr/>
        <p:txBody>
          <a:bodyPr/>
          <a:lstStyle/>
          <a:p>
            <a:pPr marL="0" lvl="0" indent="0"/>
            <a:endParaRPr lang="en-US" dirty="0"/>
          </a:p>
        </p:txBody>
      </p:sp>
      <p:sp>
        <p:nvSpPr>
          <p:cNvPr id="3" name="Google Shape;156;p1:notes">
            <a:extLst>
              <a:ext uri="{FF2B5EF4-FFF2-40B4-BE49-F238E27FC236}">
                <a16:creationId xmlns:a16="http://schemas.microsoft.com/office/drawing/2014/main" id="{4E645012-60A5-2C44-3720-39EE39E7244D}"/>
              </a:ext>
            </a:extLst>
          </p:cNvPr>
          <p:cNvSpPr>
            <a:spLocks noGrp="1" noRot="1" noChangeAspect="1"/>
          </p:cNvSpPr>
          <p:nvPr>
            <p:ph type="sldImg"/>
          </p:nvPr>
        </p:nvSpPr>
        <p:spPr>
          <a:xfrm>
            <a:off x="406400" y="696913"/>
            <a:ext cx="6197600" cy="348615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5590B7-47BB-1418-8EA8-06EF71A8A138}"/>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120578F6-6891-68D3-D3F6-2117FE6734B6}"/>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D8CEA718-2D0D-17B5-6048-5DB91B195849}"/>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5BD3867C-5175-9947-79DB-A34C76DB1B8B}"/>
              </a:ext>
            </a:extLst>
          </p:cNvPr>
          <p:cNvSpPr txBox="1">
            <a:spLocks noGrp="1"/>
          </p:cNvSpPr>
          <p:nvPr>
            <p:ph type="sldNum" sz="quarter" idx="8"/>
          </p:nvPr>
        </p:nvSpPr>
        <p:spPr>
          <a:xfrm>
            <a:off x="3970937" y="8829967"/>
            <a:ext cx="3037801" cy="464698"/>
          </a:xfrm>
        </p:spPr>
        <p:txBody>
          <a:bodyPr/>
          <a:lstStyle/>
          <a:p>
            <a:pPr lvl="0"/>
            <a:fld id="{501EB079-DA37-BB49-8A5B-D2804347B659}" type="slidenum">
              <a:t>10</a:t>
            </a:fld>
            <a:endParaRPr lang="en-US"/>
          </a:p>
        </p:txBody>
      </p:sp>
    </p:spTree>
    <p:extLst>
      <p:ext uri="{BB962C8B-B14F-4D97-AF65-F5344CB8AC3E}">
        <p14:creationId xmlns:p14="http://schemas.microsoft.com/office/powerpoint/2010/main" val="2871975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DDF2680-A37B-85C4-9D2F-E609C6E82A6C}"/>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9C8A43A8-57ED-4337-D3A7-94118541D664}"/>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0D193072-4099-97E9-5F36-0EEC2D0FA2A1}"/>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29B14BBD-1119-18EE-B4BE-6DFEBEC83102}"/>
              </a:ext>
            </a:extLst>
          </p:cNvPr>
          <p:cNvSpPr txBox="1">
            <a:spLocks noGrp="1"/>
          </p:cNvSpPr>
          <p:nvPr>
            <p:ph type="sldNum" sz="quarter" idx="8"/>
          </p:nvPr>
        </p:nvSpPr>
        <p:spPr>
          <a:xfrm>
            <a:off x="3970937" y="8829967"/>
            <a:ext cx="3037801" cy="464698"/>
          </a:xfrm>
        </p:spPr>
        <p:txBody>
          <a:bodyPr/>
          <a:lstStyle/>
          <a:p>
            <a:pPr lvl="0"/>
            <a:fld id="{501EB079-DA37-BB49-8A5B-D2804347B659}" type="slidenum">
              <a:t>11</a:t>
            </a:fld>
            <a:endParaRPr lang="en-US"/>
          </a:p>
        </p:txBody>
      </p:sp>
    </p:spTree>
    <p:extLst>
      <p:ext uri="{BB962C8B-B14F-4D97-AF65-F5344CB8AC3E}">
        <p14:creationId xmlns:p14="http://schemas.microsoft.com/office/powerpoint/2010/main" val="2108743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1D14B9-84FC-50BA-026A-FC87EBB5DF96}"/>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F8AAA040-240D-232C-FDC3-945B3795C6E0}"/>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90B0472F-E9D1-61E6-3629-8CF469D7C8FD}"/>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4702F48C-78EF-6CCE-88C5-FD26AF9C2E0C}"/>
              </a:ext>
            </a:extLst>
          </p:cNvPr>
          <p:cNvSpPr txBox="1">
            <a:spLocks noGrp="1"/>
          </p:cNvSpPr>
          <p:nvPr>
            <p:ph type="sldNum" sz="quarter" idx="8"/>
          </p:nvPr>
        </p:nvSpPr>
        <p:spPr>
          <a:xfrm>
            <a:off x="3970937" y="8829967"/>
            <a:ext cx="3037801" cy="464698"/>
          </a:xfrm>
        </p:spPr>
        <p:txBody>
          <a:bodyPr/>
          <a:lstStyle/>
          <a:p>
            <a:pPr lvl="0"/>
            <a:fld id="{501EB079-DA37-BB49-8A5B-D2804347B659}" type="slidenum">
              <a:t>12</a:t>
            </a:fld>
            <a:endParaRPr lang="en-US"/>
          </a:p>
        </p:txBody>
      </p:sp>
    </p:spTree>
    <p:extLst>
      <p:ext uri="{BB962C8B-B14F-4D97-AF65-F5344CB8AC3E}">
        <p14:creationId xmlns:p14="http://schemas.microsoft.com/office/powerpoint/2010/main" val="152632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DB162D-EFB0-91F1-527D-200A6EF6ECA4}"/>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4E680282-D6EA-9A1B-7CF6-9C115D5EC270}"/>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7E3C2FFA-8A81-EDA8-BC63-E1314F0180B7}"/>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A4303DF5-2BA2-AFBB-2301-C12D810B40C8}"/>
              </a:ext>
            </a:extLst>
          </p:cNvPr>
          <p:cNvSpPr txBox="1">
            <a:spLocks noGrp="1"/>
          </p:cNvSpPr>
          <p:nvPr>
            <p:ph type="sldNum" sz="quarter" idx="8"/>
          </p:nvPr>
        </p:nvSpPr>
        <p:spPr>
          <a:xfrm>
            <a:off x="3970937" y="8829967"/>
            <a:ext cx="3037801" cy="464698"/>
          </a:xfrm>
        </p:spPr>
        <p:txBody>
          <a:bodyPr/>
          <a:lstStyle/>
          <a:p>
            <a:pPr lvl="0"/>
            <a:fld id="{501EB079-DA37-BB49-8A5B-D2804347B659}" type="slidenum">
              <a:t>13</a:t>
            </a:fld>
            <a:endParaRPr lang="en-US"/>
          </a:p>
        </p:txBody>
      </p:sp>
    </p:spTree>
    <p:extLst>
      <p:ext uri="{BB962C8B-B14F-4D97-AF65-F5344CB8AC3E}">
        <p14:creationId xmlns:p14="http://schemas.microsoft.com/office/powerpoint/2010/main" val="417444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0F617AA-B26B-DD2A-AEC6-CA4DAD5662F6}"/>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31C1AEB7-975D-2AFC-E741-C7D55B0F33BC}"/>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ADBFFDA0-F268-BF86-E6BD-7F2CA8D72819}"/>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7C33282C-B9D9-ED37-908A-4BD413A9A903}"/>
              </a:ext>
            </a:extLst>
          </p:cNvPr>
          <p:cNvSpPr txBox="1">
            <a:spLocks noGrp="1"/>
          </p:cNvSpPr>
          <p:nvPr>
            <p:ph type="sldNum" sz="quarter" idx="8"/>
          </p:nvPr>
        </p:nvSpPr>
        <p:spPr>
          <a:xfrm>
            <a:off x="3970937" y="8829967"/>
            <a:ext cx="3037801" cy="464698"/>
          </a:xfrm>
        </p:spPr>
        <p:txBody>
          <a:bodyPr/>
          <a:lstStyle/>
          <a:p>
            <a:pPr lvl="0"/>
            <a:fld id="{501EB079-DA37-BB49-8A5B-D2804347B659}" type="slidenum">
              <a:t>14</a:t>
            </a:fld>
            <a:endParaRPr lang="en-US"/>
          </a:p>
        </p:txBody>
      </p:sp>
    </p:spTree>
    <p:extLst>
      <p:ext uri="{BB962C8B-B14F-4D97-AF65-F5344CB8AC3E}">
        <p14:creationId xmlns:p14="http://schemas.microsoft.com/office/powerpoint/2010/main" val="240173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A574F90-7127-C174-4021-B473B864F433}"/>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874CBC66-41AF-1D41-66F3-4864A59C3680}"/>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640E41DB-02D8-14F0-7AA3-409649F54201}"/>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F03EC356-66AD-BB7C-CCAC-EF3EBB95060B}"/>
              </a:ext>
            </a:extLst>
          </p:cNvPr>
          <p:cNvSpPr txBox="1">
            <a:spLocks noGrp="1"/>
          </p:cNvSpPr>
          <p:nvPr>
            <p:ph type="sldNum" sz="quarter" idx="8"/>
          </p:nvPr>
        </p:nvSpPr>
        <p:spPr>
          <a:xfrm>
            <a:off x="3970937" y="8829967"/>
            <a:ext cx="3037801" cy="464698"/>
          </a:xfrm>
        </p:spPr>
        <p:txBody>
          <a:bodyPr/>
          <a:lstStyle/>
          <a:p>
            <a:pPr lvl="0"/>
            <a:fld id="{501EB079-DA37-BB49-8A5B-D2804347B659}" type="slidenum">
              <a:t>15</a:t>
            </a:fld>
            <a:endParaRPr lang="en-US"/>
          </a:p>
        </p:txBody>
      </p:sp>
    </p:spTree>
    <p:extLst>
      <p:ext uri="{BB962C8B-B14F-4D97-AF65-F5344CB8AC3E}">
        <p14:creationId xmlns:p14="http://schemas.microsoft.com/office/powerpoint/2010/main" val="701228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FAB10B-9332-369A-018C-780CEDFCF860}"/>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2D1A685B-1DF0-BB09-61B6-EE74F5AF50BA}"/>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9B12C3B5-0F38-6915-462F-88C66D3CF198}"/>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68A9BFFB-6FAB-6BA3-F018-09572E16EFFF}"/>
              </a:ext>
            </a:extLst>
          </p:cNvPr>
          <p:cNvSpPr txBox="1">
            <a:spLocks noGrp="1"/>
          </p:cNvSpPr>
          <p:nvPr>
            <p:ph type="sldNum" sz="quarter" idx="8"/>
          </p:nvPr>
        </p:nvSpPr>
        <p:spPr>
          <a:xfrm>
            <a:off x="3970937" y="8829967"/>
            <a:ext cx="3037801" cy="464698"/>
          </a:xfrm>
        </p:spPr>
        <p:txBody>
          <a:bodyPr/>
          <a:lstStyle/>
          <a:p>
            <a:pPr lvl="0"/>
            <a:fld id="{501EB079-DA37-BB49-8A5B-D2804347B659}" type="slidenum">
              <a:t>16</a:t>
            </a:fld>
            <a:endParaRPr lang="en-US"/>
          </a:p>
        </p:txBody>
      </p:sp>
    </p:spTree>
    <p:extLst>
      <p:ext uri="{BB962C8B-B14F-4D97-AF65-F5344CB8AC3E}">
        <p14:creationId xmlns:p14="http://schemas.microsoft.com/office/powerpoint/2010/main" val="21247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9C9D433-9A73-85CC-A169-CEBC1D028A25}"/>
            </a:ext>
          </a:extLst>
        </p:cNvPr>
        <p:cNvGrpSpPr/>
        <p:nvPr/>
      </p:nvGrpSpPr>
      <p:grpSpPr>
        <a:xfrm>
          <a:off x="0" y="0"/>
          <a:ext cx="0" cy="0"/>
          <a:chOff x="0" y="0"/>
          <a:chExt cx="0" cy="0"/>
        </a:xfrm>
      </p:grpSpPr>
      <p:sp>
        <p:nvSpPr>
          <p:cNvPr id="2" name="Google Shape;254;p8:notes">
            <a:extLst>
              <a:ext uri="{FF2B5EF4-FFF2-40B4-BE49-F238E27FC236}">
                <a16:creationId xmlns:a16="http://schemas.microsoft.com/office/drawing/2014/main" id="{940C422F-376A-D177-85B0-ECE2E983DFA0}"/>
              </a:ext>
            </a:extLst>
          </p:cNvPr>
          <p:cNvSpPr>
            <a:spLocks noGrp="1" noRot="1" noChangeAspect="1"/>
          </p:cNvSpPr>
          <p:nvPr>
            <p:ph type="sldImg"/>
          </p:nvPr>
        </p:nvSpPr>
        <p:spPr>
          <a:xfrm>
            <a:off x="406400" y="696913"/>
            <a:ext cx="6197600" cy="3486150"/>
          </a:xfrm>
        </p:spPr>
      </p:sp>
      <p:sp>
        <p:nvSpPr>
          <p:cNvPr id="3" name="Google Shape;255;p8:notes">
            <a:extLst>
              <a:ext uri="{FF2B5EF4-FFF2-40B4-BE49-F238E27FC236}">
                <a16:creationId xmlns:a16="http://schemas.microsoft.com/office/drawing/2014/main" id="{3F667159-D8AD-96E2-B1BD-1B44B97FB4BE}"/>
              </a:ext>
            </a:extLst>
          </p:cNvPr>
          <p:cNvSpPr txBox="1">
            <a:spLocks noGrp="1"/>
          </p:cNvSpPr>
          <p:nvPr>
            <p:ph type="body" sz="quarter" idx="1"/>
          </p:nvPr>
        </p:nvSpPr>
        <p:spPr/>
        <p:txBody>
          <a:bodyPr/>
          <a:lstStyle/>
          <a:p>
            <a:pPr marL="0" lvl="0" indent="0"/>
            <a:endParaRPr lang="en-US"/>
          </a:p>
          <a:p>
            <a:pPr marL="0" lvl="0" indent="0"/>
            <a:endParaRPr lang="en-US"/>
          </a:p>
        </p:txBody>
      </p:sp>
      <p:sp>
        <p:nvSpPr>
          <p:cNvPr id="4" name="Google Shape;256;p8:notes">
            <a:extLst>
              <a:ext uri="{FF2B5EF4-FFF2-40B4-BE49-F238E27FC236}">
                <a16:creationId xmlns:a16="http://schemas.microsoft.com/office/drawing/2014/main" id="{7D6ED8DC-16B2-51AE-3113-5C44667FB1F6}"/>
              </a:ext>
            </a:extLst>
          </p:cNvPr>
          <p:cNvSpPr txBox="1">
            <a:spLocks noGrp="1"/>
          </p:cNvSpPr>
          <p:nvPr>
            <p:ph type="sldNum" sz="quarter" idx="8"/>
          </p:nvPr>
        </p:nvSpPr>
        <p:spPr/>
        <p:txBody>
          <a:bodyPr/>
          <a:lstStyle/>
          <a:p>
            <a:pPr lvl="0"/>
            <a:fld id="{FD96F66C-2808-D449-BC6D-71CAF9F9EAE1}" type="slidenum">
              <a:t>17</a:t>
            </a:fld>
            <a:endParaRPr lang="en-US" sz="1400">
              <a:latin typeface="Arial"/>
              <a:cs typeface="Arial"/>
            </a:endParaRPr>
          </a:p>
        </p:txBody>
      </p:sp>
    </p:spTree>
    <p:extLst>
      <p:ext uri="{BB962C8B-B14F-4D97-AF65-F5344CB8AC3E}">
        <p14:creationId xmlns:p14="http://schemas.microsoft.com/office/powerpoint/2010/main" val="2486627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4;p8:notes">
            <a:extLst>
              <a:ext uri="{FF2B5EF4-FFF2-40B4-BE49-F238E27FC236}">
                <a16:creationId xmlns:a16="http://schemas.microsoft.com/office/drawing/2014/main" id="{AFC923B0-7C08-A6F7-9EAA-467F9DBAB44A}"/>
              </a:ext>
            </a:extLst>
          </p:cNvPr>
          <p:cNvSpPr>
            <a:spLocks noGrp="1" noRot="1" noChangeAspect="1"/>
          </p:cNvSpPr>
          <p:nvPr>
            <p:ph type="sldImg"/>
          </p:nvPr>
        </p:nvSpPr>
        <p:spPr>
          <a:xfrm>
            <a:off x="406400" y="696913"/>
            <a:ext cx="6197600" cy="3486150"/>
          </a:xfrm>
        </p:spPr>
      </p:sp>
      <p:sp>
        <p:nvSpPr>
          <p:cNvPr id="3" name="Google Shape;255;p8:notes">
            <a:extLst>
              <a:ext uri="{FF2B5EF4-FFF2-40B4-BE49-F238E27FC236}">
                <a16:creationId xmlns:a16="http://schemas.microsoft.com/office/drawing/2014/main" id="{CBDC7622-19D2-D67C-881D-38E757B4ABB0}"/>
              </a:ext>
            </a:extLst>
          </p:cNvPr>
          <p:cNvSpPr txBox="1">
            <a:spLocks noGrp="1"/>
          </p:cNvSpPr>
          <p:nvPr>
            <p:ph type="body" sz="quarter" idx="1"/>
          </p:nvPr>
        </p:nvSpPr>
        <p:spPr/>
        <p:txBody>
          <a:bodyPr/>
          <a:lstStyle/>
          <a:p>
            <a:pPr marL="0" lvl="0" indent="0"/>
            <a:endParaRPr lang="en-US"/>
          </a:p>
          <a:p>
            <a:pPr marL="0" lvl="0" indent="0"/>
            <a:endParaRPr lang="en-US"/>
          </a:p>
        </p:txBody>
      </p:sp>
      <p:sp>
        <p:nvSpPr>
          <p:cNvPr id="4" name="Google Shape;256;p8:notes">
            <a:extLst>
              <a:ext uri="{FF2B5EF4-FFF2-40B4-BE49-F238E27FC236}">
                <a16:creationId xmlns:a16="http://schemas.microsoft.com/office/drawing/2014/main" id="{15B201FF-CE88-9C86-4EDC-ECA1A708D034}"/>
              </a:ext>
            </a:extLst>
          </p:cNvPr>
          <p:cNvSpPr txBox="1">
            <a:spLocks noGrp="1"/>
          </p:cNvSpPr>
          <p:nvPr>
            <p:ph type="sldNum" sz="quarter" idx="8"/>
          </p:nvPr>
        </p:nvSpPr>
        <p:spPr/>
        <p:txBody>
          <a:bodyPr/>
          <a:lstStyle/>
          <a:p>
            <a:pPr lvl="0"/>
            <a:fld id="{FD96F66C-2808-D449-BC6D-71CAF9F9EAE1}" type="slidenum">
              <a:t>18</a:t>
            </a:fld>
            <a:endParaRPr lang="en-US" sz="1400">
              <a:latin typeface="Arial"/>
              <a:cs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0;g344904abfd0_0_197:notes">
            <a:extLst>
              <a:ext uri="{FF2B5EF4-FFF2-40B4-BE49-F238E27FC236}">
                <a16:creationId xmlns:a16="http://schemas.microsoft.com/office/drawing/2014/main" id="{6FBF219A-6611-EF4D-7D7A-F280E2C8A392}"/>
              </a:ext>
            </a:extLst>
          </p:cNvPr>
          <p:cNvSpPr>
            <a:spLocks noGrp="1" noRot="1" noChangeAspect="1"/>
          </p:cNvSpPr>
          <p:nvPr>
            <p:ph type="sldImg"/>
          </p:nvPr>
        </p:nvSpPr>
        <p:spPr>
          <a:xfrm>
            <a:off x="406400" y="696913"/>
            <a:ext cx="6197600" cy="3486150"/>
          </a:xfrm>
        </p:spPr>
      </p:sp>
      <p:sp>
        <p:nvSpPr>
          <p:cNvPr id="3" name="Google Shape;271;g344904abfd0_0_197:notes">
            <a:extLst>
              <a:ext uri="{FF2B5EF4-FFF2-40B4-BE49-F238E27FC236}">
                <a16:creationId xmlns:a16="http://schemas.microsoft.com/office/drawing/2014/main" id="{2B052293-DFC4-617B-00C3-24AC432D31BA}"/>
              </a:ext>
            </a:extLst>
          </p:cNvPr>
          <p:cNvSpPr txBox="1">
            <a:spLocks noGrp="1"/>
          </p:cNvSpPr>
          <p:nvPr>
            <p:ph type="body" sz="quarter" idx="1"/>
          </p:nvPr>
        </p:nvSpPr>
        <p:spPr>
          <a:xfrm>
            <a:off x="701043" y="4415793"/>
            <a:ext cx="5608198" cy="4183498"/>
          </a:xfrm>
        </p:spPr>
        <p:txBody>
          <a:bodyPr/>
          <a:lstStyle/>
          <a:p>
            <a:pPr marL="0" lvl="0" indent="0"/>
            <a:r>
              <a:rPr lang="en-US" dirty="0"/>
              <a:t>Ask for questions from the audience</a:t>
            </a:r>
          </a:p>
        </p:txBody>
      </p:sp>
      <p:sp>
        <p:nvSpPr>
          <p:cNvPr id="4" name="Google Shape;272;g344904abfd0_0_197:notes">
            <a:extLst>
              <a:ext uri="{FF2B5EF4-FFF2-40B4-BE49-F238E27FC236}">
                <a16:creationId xmlns:a16="http://schemas.microsoft.com/office/drawing/2014/main" id="{1EBFDDE0-5DB9-E599-3D1C-7F8869861226}"/>
              </a:ext>
            </a:extLst>
          </p:cNvPr>
          <p:cNvSpPr txBox="1">
            <a:spLocks noGrp="1"/>
          </p:cNvSpPr>
          <p:nvPr>
            <p:ph type="sldNum" sz="quarter" idx="8"/>
          </p:nvPr>
        </p:nvSpPr>
        <p:spPr>
          <a:xfrm>
            <a:off x="3970937" y="8829967"/>
            <a:ext cx="3037801" cy="464698"/>
          </a:xfrm>
        </p:spPr>
        <p:txBody>
          <a:bodyPr/>
          <a:lstStyle/>
          <a:p>
            <a:pPr lvl="0"/>
            <a:fld id="{ABD58A75-1AD4-EA4B-A01C-75DA6042EF68}" type="slidenum">
              <a:t>19</a:t>
            </a:fld>
            <a:endParaRPr lang="en-US" sz="1400">
              <a:latin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93;p3:notes">
            <a:extLst>
              <a:ext uri="{FF2B5EF4-FFF2-40B4-BE49-F238E27FC236}">
                <a16:creationId xmlns:a16="http://schemas.microsoft.com/office/drawing/2014/main" id="{09975446-11CB-88B3-5560-C38421747FF9}"/>
              </a:ext>
            </a:extLst>
          </p:cNvPr>
          <p:cNvSpPr>
            <a:spLocks noGrp="1" noRot="1" noChangeAspect="1"/>
          </p:cNvSpPr>
          <p:nvPr>
            <p:ph type="sldImg"/>
          </p:nvPr>
        </p:nvSpPr>
        <p:spPr>
          <a:ln>
            <a:noFill/>
            <a:prstDash val="solid"/>
          </a:ln>
        </p:spPr>
      </p:sp>
      <p:sp>
        <p:nvSpPr>
          <p:cNvPr id="3" name="Google Shape;194;p3:notes">
            <a:extLst>
              <a:ext uri="{FF2B5EF4-FFF2-40B4-BE49-F238E27FC236}">
                <a16:creationId xmlns:a16="http://schemas.microsoft.com/office/drawing/2014/main" id="{727E261A-0B37-CD4F-7612-1C7C1D098B6A}"/>
              </a:ext>
            </a:extLst>
          </p:cNvPr>
          <p:cNvSpPr txBox="1">
            <a:spLocks noGrp="1"/>
          </p:cNvSpPr>
          <p:nvPr>
            <p:ph type="body" sz="quarter" idx="1"/>
          </p:nvPr>
        </p:nvSpPr>
        <p:spPr/>
        <p:txBody>
          <a:bodyPr/>
          <a:lstStyle/>
          <a:p>
            <a:pPr marL="171450" lvl="0" indent="-171450">
              <a:buClr>
                <a:srgbClr val="000000"/>
              </a:buClr>
              <a:buSzPts val="1200"/>
              <a:buFont typeface="Arial"/>
              <a:buChar char="•"/>
            </a:pPr>
            <a:r>
              <a:rPr lang="en-US"/>
              <a:t>Everyone’s line was set on mute when you signed on this morning. We do encourage your questions by using the chat box. And hopefully you can unmute yourselves to ask questions when we pause to address questions.</a:t>
            </a:r>
          </a:p>
          <a:p>
            <a:pPr marL="171450" lvl="0" indent="-171450">
              <a:buClr>
                <a:srgbClr val="000000"/>
              </a:buClr>
              <a:buSzPts val="1200"/>
              <a:buFont typeface="Arial"/>
              <a:buChar char="•"/>
            </a:pPr>
            <a:r>
              <a:rPr lang="en-US"/>
              <a:t>We will monitor the chat box and make sure we respond to your questions. </a:t>
            </a:r>
          </a:p>
          <a:p>
            <a:pPr marL="0" lvl="0" indent="0"/>
            <a:endParaRPr lang="en-US"/>
          </a:p>
          <a:p>
            <a:pPr marL="171450" lvl="0" indent="-95253"/>
            <a:endParaRPr lang="en-US"/>
          </a:p>
        </p:txBody>
      </p:sp>
      <p:sp>
        <p:nvSpPr>
          <p:cNvPr id="4" name="Google Shape;195;p3:notes">
            <a:extLst>
              <a:ext uri="{FF2B5EF4-FFF2-40B4-BE49-F238E27FC236}">
                <a16:creationId xmlns:a16="http://schemas.microsoft.com/office/drawing/2014/main" id="{F1EC1916-8D85-1570-4569-E26199867049}"/>
              </a:ext>
            </a:extLst>
          </p:cNvPr>
          <p:cNvSpPr txBox="1">
            <a:spLocks noGrp="1"/>
          </p:cNvSpPr>
          <p:nvPr>
            <p:ph type="sldNum" sz="quarter" idx="8"/>
          </p:nvPr>
        </p:nvSpPr>
        <p:spPr/>
        <p:txBody>
          <a:bodyPr/>
          <a:lstStyle/>
          <a:p>
            <a:pPr lvl="0"/>
            <a:fld id="{1CB67EEC-BCD1-F344-BF47-D6DBB788B71A}" type="slidenum">
              <a:t>2</a:t>
            </a:fld>
            <a:endParaRPr lang="en-US" sz="1400">
              <a:latin typeface="Arial"/>
              <a:cs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6;p25:notes">
            <a:extLst>
              <a:ext uri="{FF2B5EF4-FFF2-40B4-BE49-F238E27FC236}">
                <a16:creationId xmlns:a16="http://schemas.microsoft.com/office/drawing/2014/main" id="{09236CA1-B003-6B1B-4D58-AEBA84ED8CD8}"/>
              </a:ext>
            </a:extLst>
          </p:cNvPr>
          <p:cNvSpPr txBox="1">
            <a:spLocks noGrp="1"/>
          </p:cNvSpPr>
          <p:nvPr>
            <p:ph type="body" sz="quarter" idx="1"/>
          </p:nvPr>
        </p:nvSpPr>
        <p:spPr/>
        <p:txBody>
          <a:bodyPr/>
          <a:lstStyle/>
          <a:p>
            <a:pPr marL="0" lvl="0" indent="0"/>
            <a:endParaRPr lang="en-US" dirty="0"/>
          </a:p>
        </p:txBody>
      </p:sp>
      <p:sp>
        <p:nvSpPr>
          <p:cNvPr id="3" name="Google Shape;357;p25:notes">
            <a:extLst>
              <a:ext uri="{FF2B5EF4-FFF2-40B4-BE49-F238E27FC236}">
                <a16:creationId xmlns:a16="http://schemas.microsoft.com/office/drawing/2014/main" id="{A0D821F8-9CC9-E736-D4B7-D8E97C1F4127}"/>
              </a:ext>
            </a:extLst>
          </p:cNvPr>
          <p:cNvSpPr>
            <a:spLocks noGrp="1" noRot="1" noChangeAspect="1"/>
          </p:cNvSpPr>
          <p:nvPr>
            <p:ph type="sldImg"/>
          </p:nvPr>
        </p:nvSpPr>
        <p:spPr>
          <a:xfrm>
            <a:off x="406400" y="696913"/>
            <a:ext cx="6197600" cy="3486150"/>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F154E61-7A7F-DA7C-F57C-FFDA7B7A42B2}"/>
            </a:ext>
          </a:extLst>
        </p:cNvPr>
        <p:cNvGrpSpPr/>
        <p:nvPr/>
      </p:nvGrpSpPr>
      <p:grpSpPr>
        <a:xfrm>
          <a:off x="0" y="0"/>
          <a:ext cx="0" cy="0"/>
          <a:chOff x="0" y="0"/>
          <a:chExt cx="0" cy="0"/>
        </a:xfrm>
      </p:grpSpPr>
      <p:sp>
        <p:nvSpPr>
          <p:cNvPr id="2" name="Google Shape;356;p25:notes">
            <a:extLst>
              <a:ext uri="{FF2B5EF4-FFF2-40B4-BE49-F238E27FC236}">
                <a16:creationId xmlns:a16="http://schemas.microsoft.com/office/drawing/2014/main" id="{2BD4894A-CC18-6AC2-D042-7CC817B3F308}"/>
              </a:ext>
            </a:extLst>
          </p:cNvPr>
          <p:cNvSpPr txBox="1">
            <a:spLocks noGrp="1"/>
          </p:cNvSpPr>
          <p:nvPr>
            <p:ph type="body" sz="quarter" idx="1"/>
          </p:nvPr>
        </p:nvSpPr>
        <p:spPr/>
        <p:txBody>
          <a:bodyPr/>
          <a:lstStyle/>
          <a:p>
            <a:pPr marL="0" lvl="0" indent="0"/>
            <a:r>
              <a:rPr lang="en-US" dirty="0"/>
              <a:t>Last 5 mins of call</a:t>
            </a:r>
          </a:p>
        </p:txBody>
      </p:sp>
      <p:sp>
        <p:nvSpPr>
          <p:cNvPr id="3" name="Google Shape;357;p25:notes">
            <a:extLst>
              <a:ext uri="{FF2B5EF4-FFF2-40B4-BE49-F238E27FC236}">
                <a16:creationId xmlns:a16="http://schemas.microsoft.com/office/drawing/2014/main" id="{EDB8C56B-7CEB-5D88-E2AD-A413093E9628}"/>
              </a:ext>
            </a:extLst>
          </p:cNvPr>
          <p:cNvSpPr>
            <a:spLocks noGrp="1" noRot="1" noChangeAspect="1"/>
          </p:cNvSpPr>
          <p:nvPr>
            <p:ph type="sldImg"/>
          </p:nvPr>
        </p:nvSpPr>
        <p:spPr>
          <a:xfrm>
            <a:off x="406400" y="696913"/>
            <a:ext cx="6197600" cy="3486150"/>
          </a:xfrm>
        </p:spPr>
      </p:sp>
    </p:spTree>
    <p:extLst>
      <p:ext uri="{BB962C8B-B14F-4D97-AF65-F5344CB8AC3E}">
        <p14:creationId xmlns:p14="http://schemas.microsoft.com/office/powerpoint/2010/main" val="1733559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6;p25:notes">
            <a:extLst>
              <a:ext uri="{FF2B5EF4-FFF2-40B4-BE49-F238E27FC236}">
                <a16:creationId xmlns:a16="http://schemas.microsoft.com/office/drawing/2014/main" id="{92A3820B-6B31-1172-8AC8-00602A89C55F}"/>
              </a:ext>
            </a:extLst>
          </p:cNvPr>
          <p:cNvSpPr txBox="1">
            <a:spLocks noGrp="1"/>
          </p:cNvSpPr>
          <p:nvPr>
            <p:ph type="body" sz="quarter" idx="1"/>
          </p:nvPr>
        </p:nvSpPr>
        <p:spPr/>
        <p:txBody>
          <a:bodyPr/>
          <a:lstStyle/>
          <a:p>
            <a:pPr marL="0" lvl="0" indent="0"/>
            <a:r>
              <a:rPr lang="en-US"/>
              <a:t>Last 5 mins of call</a:t>
            </a:r>
          </a:p>
        </p:txBody>
      </p:sp>
      <p:sp>
        <p:nvSpPr>
          <p:cNvPr id="3" name="Google Shape;357;p25:notes">
            <a:extLst>
              <a:ext uri="{FF2B5EF4-FFF2-40B4-BE49-F238E27FC236}">
                <a16:creationId xmlns:a16="http://schemas.microsoft.com/office/drawing/2014/main" id="{FE28A554-0A70-144C-34DD-4673055481A7}"/>
              </a:ext>
            </a:extLst>
          </p:cNvPr>
          <p:cNvSpPr>
            <a:spLocks noGrp="1" noRot="1" noChangeAspect="1"/>
          </p:cNvSpPr>
          <p:nvPr>
            <p:ph type="sldImg"/>
          </p:nvPr>
        </p:nvSpPr>
        <p:spPr>
          <a:xfrm>
            <a:off x="406400" y="696913"/>
            <a:ext cx="6197600" cy="3486150"/>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64;p13:notes">
            <a:extLst>
              <a:ext uri="{FF2B5EF4-FFF2-40B4-BE49-F238E27FC236}">
                <a16:creationId xmlns:a16="http://schemas.microsoft.com/office/drawing/2014/main" id="{D85ACF3D-1E86-12BE-AEC0-2360BD107F2A}"/>
              </a:ext>
            </a:extLst>
          </p:cNvPr>
          <p:cNvSpPr>
            <a:spLocks noGrp="1" noRot="1" noChangeAspect="1"/>
          </p:cNvSpPr>
          <p:nvPr>
            <p:ph type="sldImg"/>
          </p:nvPr>
        </p:nvSpPr>
        <p:spPr>
          <a:xfrm>
            <a:off x="406400" y="696913"/>
            <a:ext cx="6197600" cy="3486150"/>
          </a:xfrm>
        </p:spPr>
      </p:sp>
      <p:sp>
        <p:nvSpPr>
          <p:cNvPr id="3" name="Google Shape;365;p13:notes">
            <a:extLst>
              <a:ext uri="{FF2B5EF4-FFF2-40B4-BE49-F238E27FC236}">
                <a16:creationId xmlns:a16="http://schemas.microsoft.com/office/drawing/2014/main" id="{B344D0AC-B808-9BB0-59DB-C049FC2A30D1}"/>
              </a:ext>
            </a:extLst>
          </p:cNvPr>
          <p:cNvSpPr txBox="1">
            <a:spLocks noGrp="1"/>
          </p:cNvSpPr>
          <p:nvPr>
            <p:ph type="body" sz="quarter" idx="1"/>
          </p:nvPr>
        </p:nvSpPr>
        <p:spPr/>
        <p:txBody>
          <a:bodyPr/>
          <a:lstStyle/>
          <a:p>
            <a:pPr marL="342900" lvl="0" indent="-342900">
              <a:spcBef>
                <a:spcPts val="580"/>
              </a:spcBef>
              <a:buClr>
                <a:srgbClr val="000000"/>
              </a:buClr>
              <a:buSzPts val="1400"/>
              <a:buFont typeface="Arial"/>
              <a:buChar char="•"/>
            </a:pPr>
            <a:r>
              <a:rPr lang="en-US" dirty="0">
                <a:solidFill>
                  <a:srgbClr val="726E6E"/>
                </a:solidFill>
              </a:rPr>
              <a:t>Unhide slide if more Office Hours will be offered </a:t>
            </a:r>
          </a:p>
        </p:txBody>
      </p:sp>
      <p:sp>
        <p:nvSpPr>
          <p:cNvPr id="4" name="Google Shape;366;p13:notes">
            <a:extLst>
              <a:ext uri="{FF2B5EF4-FFF2-40B4-BE49-F238E27FC236}">
                <a16:creationId xmlns:a16="http://schemas.microsoft.com/office/drawing/2014/main" id="{950070A7-8BA1-06F6-0AEF-B612655C9157}"/>
              </a:ext>
            </a:extLst>
          </p:cNvPr>
          <p:cNvSpPr txBox="1">
            <a:spLocks noGrp="1"/>
          </p:cNvSpPr>
          <p:nvPr>
            <p:ph type="sldNum" sz="quarter" idx="8"/>
          </p:nvPr>
        </p:nvSpPr>
        <p:spPr/>
        <p:txBody>
          <a:bodyPr/>
          <a:lstStyle/>
          <a:p>
            <a:pPr lvl="0"/>
            <a:fld id="{3C89344B-D9CA-634B-9363-7AB26CFC37DB}" type="slidenum">
              <a:t>23</a:t>
            </a:fld>
            <a:endParaRPr lang="en-US" sz="1400">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38;g36d540e04e2_0_2:notes">
            <a:extLst>
              <a:ext uri="{FF2B5EF4-FFF2-40B4-BE49-F238E27FC236}">
                <a16:creationId xmlns:a16="http://schemas.microsoft.com/office/drawing/2014/main" id="{85FA3C85-F9DC-214B-F3F2-F3C28DBEF155}"/>
              </a:ext>
            </a:extLst>
          </p:cNvPr>
          <p:cNvSpPr>
            <a:spLocks noGrp="1" noRot="1" noChangeAspect="1"/>
          </p:cNvSpPr>
          <p:nvPr>
            <p:ph type="sldImg"/>
          </p:nvPr>
        </p:nvSpPr>
        <p:spPr>
          <a:xfrm>
            <a:off x="406400" y="696913"/>
            <a:ext cx="6197600" cy="3486150"/>
          </a:xfrm>
        </p:spPr>
      </p:sp>
      <p:sp>
        <p:nvSpPr>
          <p:cNvPr id="3" name="Google Shape;239;g36d540e04e2_0_2:notes">
            <a:extLst>
              <a:ext uri="{FF2B5EF4-FFF2-40B4-BE49-F238E27FC236}">
                <a16:creationId xmlns:a16="http://schemas.microsoft.com/office/drawing/2014/main" id="{090C1E10-4FCA-1494-C7E5-45EC876EB587}"/>
              </a:ext>
            </a:extLst>
          </p:cNvPr>
          <p:cNvSpPr txBox="1">
            <a:spLocks noGrp="1"/>
          </p:cNvSpPr>
          <p:nvPr>
            <p:ph type="body" sz="quarter" idx="1"/>
          </p:nvPr>
        </p:nvSpPr>
        <p:spPr>
          <a:xfrm>
            <a:off x="701043" y="4415793"/>
            <a:ext cx="5608198" cy="4183498"/>
          </a:xfrm>
        </p:spPr>
        <p:txBody>
          <a:bodyPr/>
          <a:lstStyle/>
          <a:p>
            <a:endParaRPr lang="en-US"/>
          </a:p>
        </p:txBody>
      </p:sp>
      <p:sp>
        <p:nvSpPr>
          <p:cNvPr id="4" name="Google Shape;240;g36d540e04e2_0_2:notes">
            <a:extLst>
              <a:ext uri="{FF2B5EF4-FFF2-40B4-BE49-F238E27FC236}">
                <a16:creationId xmlns:a16="http://schemas.microsoft.com/office/drawing/2014/main" id="{7D74CAB3-593C-0D43-A7A5-E37AC9460254}"/>
              </a:ext>
            </a:extLst>
          </p:cNvPr>
          <p:cNvSpPr txBox="1">
            <a:spLocks noGrp="1"/>
          </p:cNvSpPr>
          <p:nvPr>
            <p:ph type="sldNum" sz="quarter" idx="8"/>
          </p:nvPr>
        </p:nvSpPr>
        <p:spPr>
          <a:xfrm>
            <a:off x="3970937" y="8829967"/>
            <a:ext cx="3037801" cy="464698"/>
          </a:xfrm>
        </p:spPr>
        <p:txBody>
          <a:bodyPr/>
          <a:lstStyle/>
          <a:p>
            <a:pPr lvl="0"/>
            <a:fld id="{B959FAB0-0049-E14B-BFDA-5D001C4A3F98}" type="slidenum">
              <a:t>3</a:t>
            </a:fld>
            <a:endParaRPr lang="en-US" sz="1400">
              <a:latin typeface="Arial"/>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15;p5:notes">
            <a:extLst>
              <a:ext uri="{FF2B5EF4-FFF2-40B4-BE49-F238E27FC236}">
                <a16:creationId xmlns:a16="http://schemas.microsoft.com/office/drawing/2014/main" id="{3C1D7A61-E24F-992C-C21F-8BED26B7964B}"/>
              </a:ext>
            </a:extLst>
          </p:cNvPr>
          <p:cNvSpPr>
            <a:spLocks noGrp="1" noRot="1" noChangeAspect="1"/>
          </p:cNvSpPr>
          <p:nvPr>
            <p:ph type="sldImg"/>
          </p:nvPr>
        </p:nvSpPr>
        <p:spPr>
          <a:xfrm>
            <a:off x="406400" y="696913"/>
            <a:ext cx="6197600" cy="3486150"/>
          </a:xfrm>
        </p:spPr>
      </p:sp>
      <p:sp>
        <p:nvSpPr>
          <p:cNvPr id="3" name="Google Shape;216;p5:notes">
            <a:extLst>
              <a:ext uri="{FF2B5EF4-FFF2-40B4-BE49-F238E27FC236}">
                <a16:creationId xmlns:a16="http://schemas.microsoft.com/office/drawing/2014/main" id="{9CEC4BE1-2D68-21C2-17E2-A42A9BDAC459}"/>
              </a:ext>
            </a:extLst>
          </p:cNvPr>
          <p:cNvSpPr txBox="1">
            <a:spLocks noGrp="1"/>
          </p:cNvSpPr>
          <p:nvPr>
            <p:ph type="body" sz="quarter" idx="1"/>
          </p:nvPr>
        </p:nvSpPr>
        <p:spPr/>
        <p:txBody>
          <a:bodyPr/>
          <a:lstStyle/>
          <a:p>
            <a:pPr marL="274320" lvl="0" indent="-222254">
              <a:buClr>
                <a:srgbClr val="000000"/>
              </a:buClr>
              <a:buSzPts val="1400"/>
              <a:buFont typeface="Arial"/>
              <a:buChar char="•"/>
            </a:pPr>
            <a:r>
              <a:rPr lang="en-US" dirty="0"/>
              <a:t>We’ll share our current understanding of the new CoC program competition priorities and focus areas and how we will be preparing internally.</a:t>
            </a:r>
          </a:p>
          <a:p>
            <a:pPr marL="274320" lvl="0" indent="-222254">
              <a:buClr>
                <a:srgbClr val="000000"/>
              </a:buClr>
              <a:buSzPts val="1400"/>
              <a:buFont typeface="Arial"/>
              <a:buChar char="•"/>
            </a:pPr>
            <a:r>
              <a:rPr lang="en-US" dirty="0"/>
              <a:t>We’ll then have debrief discussion and allow space for questions. Let’s support each other an forge a path forward together.</a:t>
            </a:r>
          </a:p>
          <a:p>
            <a:pPr marL="0" lvl="0" indent="0"/>
            <a:endParaRPr lang="en-US" dirty="0"/>
          </a:p>
          <a:p>
            <a:pPr marL="0" lvl="0" indent="0"/>
            <a:endParaRPr lang="en-US" dirty="0"/>
          </a:p>
        </p:txBody>
      </p:sp>
      <p:sp>
        <p:nvSpPr>
          <p:cNvPr id="4" name="Google Shape;217;p5:notes">
            <a:extLst>
              <a:ext uri="{FF2B5EF4-FFF2-40B4-BE49-F238E27FC236}">
                <a16:creationId xmlns:a16="http://schemas.microsoft.com/office/drawing/2014/main" id="{590DEC0C-E4D9-E700-AF65-F167B1FCDF2D}"/>
              </a:ext>
            </a:extLst>
          </p:cNvPr>
          <p:cNvSpPr txBox="1">
            <a:spLocks noGrp="1"/>
          </p:cNvSpPr>
          <p:nvPr>
            <p:ph type="sldNum" sz="quarter" idx="8"/>
          </p:nvPr>
        </p:nvSpPr>
        <p:spPr/>
        <p:txBody>
          <a:bodyPr/>
          <a:lstStyle/>
          <a:p>
            <a:pPr lvl="0"/>
            <a:fld id="{75D910CD-ECDF-614A-8E5C-33FB06ABD2AE}" type="slidenum">
              <a:t>4</a:t>
            </a:fld>
            <a:endParaRPr lang="en-US" sz="1400">
              <a:latin typeface="Arial"/>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0;g344904abfd0_0_197:notes">
            <a:extLst>
              <a:ext uri="{FF2B5EF4-FFF2-40B4-BE49-F238E27FC236}">
                <a16:creationId xmlns:a16="http://schemas.microsoft.com/office/drawing/2014/main" id="{260C68AA-9F58-0594-21BE-A48B364B42D3}"/>
              </a:ext>
            </a:extLst>
          </p:cNvPr>
          <p:cNvSpPr>
            <a:spLocks noGrp="1" noRot="1" noChangeAspect="1"/>
          </p:cNvSpPr>
          <p:nvPr>
            <p:ph type="sldImg"/>
          </p:nvPr>
        </p:nvSpPr>
        <p:spPr>
          <a:xfrm>
            <a:off x="406400" y="696913"/>
            <a:ext cx="6197600" cy="3486150"/>
          </a:xfrm>
        </p:spPr>
      </p:sp>
      <p:sp>
        <p:nvSpPr>
          <p:cNvPr id="3" name="Google Shape;271;g344904abfd0_0_197:notes">
            <a:extLst>
              <a:ext uri="{FF2B5EF4-FFF2-40B4-BE49-F238E27FC236}">
                <a16:creationId xmlns:a16="http://schemas.microsoft.com/office/drawing/2014/main" id="{BB333D4E-8F2F-B158-3E0A-411C8426F44F}"/>
              </a:ext>
            </a:extLst>
          </p:cNvPr>
          <p:cNvSpPr txBox="1">
            <a:spLocks noGrp="1"/>
          </p:cNvSpPr>
          <p:nvPr>
            <p:ph type="body" sz="quarter" idx="1"/>
          </p:nvPr>
        </p:nvSpPr>
        <p:spPr>
          <a:xfrm>
            <a:off x="701043" y="4415793"/>
            <a:ext cx="5608198" cy="4183498"/>
          </a:xfrm>
        </p:spPr>
        <p:txBody>
          <a:bodyPr/>
          <a:lstStyle/>
          <a:p>
            <a:pPr marL="0" lvl="0" indent="0"/>
            <a:r>
              <a:rPr lang="en-US"/>
              <a:t>10 min</a:t>
            </a:r>
          </a:p>
        </p:txBody>
      </p:sp>
      <p:sp>
        <p:nvSpPr>
          <p:cNvPr id="4" name="Google Shape;272;g344904abfd0_0_197:notes">
            <a:extLst>
              <a:ext uri="{FF2B5EF4-FFF2-40B4-BE49-F238E27FC236}">
                <a16:creationId xmlns:a16="http://schemas.microsoft.com/office/drawing/2014/main" id="{70A6ADD3-D535-BBCB-7DDC-FC55735D80F6}"/>
              </a:ext>
            </a:extLst>
          </p:cNvPr>
          <p:cNvSpPr txBox="1">
            <a:spLocks noGrp="1"/>
          </p:cNvSpPr>
          <p:nvPr>
            <p:ph type="sldNum" sz="quarter" idx="8"/>
          </p:nvPr>
        </p:nvSpPr>
        <p:spPr>
          <a:xfrm>
            <a:off x="3970937" y="8829967"/>
            <a:ext cx="3037801" cy="464698"/>
          </a:xfrm>
        </p:spPr>
        <p:txBody>
          <a:bodyPr/>
          <a:lstStyle/>
          <a:p>
            <a:pPr lvl="0"/>
            <a:fld id="{14B4DE0A-3BA4-A54E-B1D9-319F4D7F8F91}" type="slidenum">
              <a:t>5</a:t>
            </a:fld>
            <a:endParaRPr lang="en-US" sz="1400">
              <a:latin typeface="Arial"/>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4;p8:notes">
            <a:extLst>
              <a:ext uri="{FF2B5EF4-FFF2-40B4-BE49-F238E27FC236}">
                <a16:creationId xmlns:a16="http://schemas.microsoft.com/office/drawing/2014/main" id="{AD77988F-1744-67A8-ED40-122201646B61}"/>
              </a:ext>
            </a:extLst>
          </p:cNvPr>
          <p:cNvSpPr>
            <a:spLocks noGrp="1" noRot="1" noChangeAspect="1"/>
          </p:cNvSpPr>
          <p:nvPr>
            <p:ph type="sldImg"/>
          </p:nvPr>
        </p:nvSpPr>
        <p:spPr>
          <a:xfrm>
            <a:off x="406400" y="696913"/>
            <a:ext cx="6197600" cy="3486150"/>
          </a:xfrm>
        </p:spPr>
      </p:sp>
      <p:sp>
        <p:nvSpPr>
          <p:cNvPr id="3" name="Google Shape;255;p8:notes">
            <a:extLst>
              <a:ext uri="{FF2B5EF4-FFF2-40B4-BE49-F238E27FC236}">
                <a16:creationId xmlns:a16="http://schemas.microsoft.com/office/drawing/2014/main" id="{7699C541-60FC-4160-CF1F-8D1E4D233E68}"/>
              </a:ext>
            </a:extLst>
          </p:cNvPr>
          <p:cNvSpPr txBox="1">
            <a:spLocks noGrp="1"/>
          </p:cNvSpPr>
          <p:nvPr>
            <p:ph type="body" sz="quarter" idx="1"/>
          </p:nvPr>
        </p:nvSpPr>
        <p:spPr/>
        <p:txBody>
          <a:bodyPr/>
          <a:lstStyle/>
          <a:p>
            <a:pPr marL="0" lvl="0" indent="0"/>
            <a:endParaRPr lang="en-US"/>
          </a:p>
          <a:p>
            <a:pPr marL="0" lvl="0" indent="0"/>
            <a:endParaRPr lang="en-US"/>
          </a:p>
        </p:txBody>
      </p:sp>
      <p:sp>
        <p:nvSpPr>
          <p:cNvPr id="4" name="Google Shape;256;p8:notes">
            <a:extLst>
              <a:ext uri="{FF2B5EF4-FFF2-40B4-BE49-F238E27FC236}">
                <a16:creationId xmlns:a16="http://schemas.microsoft.com/office/drawing/2014/main" id="{B2BB72D8-6E68-1FAF-28E9-43BECFAD0DC4}"/>
              </a:ext>
            </a:extLst>
          </p:cNvPr>
          <p:cNvSpPr txBox="1">
            <a:spLocks noGrp="1"/>
          </p:cNvSpPr>
          <p:nvPr>
            <p:ph type="sldNum" sz="quarter" idx="8"/>
          </p:nvPr>
        </p:nvSpPr>
        <p:spPr/>
        <p:txBody>
          <a:bodyPr/>
          <a:lstStyle/>
          <a:p>
            <a:pPr lvl="0"/>
            <a:fld id="{31AAB5E5-95EF-8E45-93D2-4FAD3DC4E9A9}" type="slidenum">
              <a:t>6</a:t>
            </a:fld>
            <a:endParaRPr lang="en-US" sz="1400">
              <a:latin typeface="Arial"/>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47A8DB-3746-7A03-58A0-4D7936DF1659}"/>
            </a:ext>
          </a:extLst>
        </p:cNvPr>
        <p:cNvGrpSpPr/>
        <p:nvPr/>
      </p:nvGrpSpPr>
      <p:grpSpPr>
        <a:xfrm>
          <a:off x="0" y="0"/>
          <a:ext cx="0" cy="0"/>
          <a:chOff x="0" y="0"/>
          <a:chExt cx="0" cy="0"/>
        </a:xfrm>
      </p:grpSpPr>
      <p:sp>
        <p:nvSpPr>
          <p:cNvPr id="2" name="Google Shape;254;p8:notes">
            <a:extLst>
              <a:ext uri="{FF2B5EF4-FFF2-40B4-BE49-F238E27FC236}">
                <a16:creationId xmlns:a16="http://schemas.microsoft.com/office/drawing/2014/main" id="{7F3BC449-70F2-9A74-5CA1-5AA820D402B8}"/>
              </a:ext>
            </a:extLst>
          </p:cNvPr>
          <p:cNvSpPr>
            <a:spLocks noGrp="1" noRot="1" noChangeAspect="1"/>
          </p:cNvSpPr>
          <p:nvPr>
            <p:ph type="sldImg"/>
          </p:nvPr>
        </p:nvSpPr>
        <p:spPr>
          <a:xfrm>
            <a:off x="406400" y="696913"/>
            <a:ext cx="6197600" cy="3486150"/>
          </a:xfrm>
        </p:spPr>
      </p:sp>
      <p:sp>
        <p:nvSpPr>
          <p:cNvPr id="3" name="Google Shape;255;p8:notes">
            <a:extLst>
              <a:ext uri="{FF2B5EF4-FFF2-40B4-BE49-F238E27FC236}">
                <a16:creationId xmlns:a16="http://schemas.microsoft.com/office/drawing/2014/main" id="{9E80D125-1BE9-5C67-7F43-951438C121D9}"/>
              </a:ext>
            </a:extLst>
          </p:cNvPr>
          <p:cNvSpPr txBox="1">
            <a:spLocks noGrp="1"/>
          </p:cNvSpPr>
          <p:nvPr>
            <p:ph type="body" sz="quarter" idx="1"/>
          </p:nvPr>
        </p:nvSpPr>
        <p:spPr/>
        <p:txBody>
          <a:bodyPr/>
          <a:lstStyle/>
          <a:p>
            <a:pPr marL="0" lvl="0" indent="0"/>
            <a:r>
              <a:rPr lang="en-US" dirty="0"/>
              <a:t>https://</a:t>
            </a:r>
            <a:r>
              <a:rPr lang="en-US" dirty="0" err="1"/>
              <a:t>www.grants.gov</a:t>
            </a:r>
            <a:r>
              <a:rPr lang="en-US" dirty="0"/>
              <a:t>/search-results-detail/360861</a:t>
            </a:r>
          </a:p>
          <a:p>
            <a:pPr marL="0" lvl="0" indent="0"/>
            <a:endParaRPr lang="en-US" dirty="0"/>
          </a:p>
        </p:txBody>
      </p:sp>
      <p:sp>
        <p:nvSpPr>
          <p:cNvPr id="4" name="Google Shape;256;p8:notes">
            <a:extLst>
              <a:ext uri="{FF2B5EF4-FFF2-40B4-BE49-F238E27FC236}">
                <a16:creationId xmlns:a16="http://schemas.microsoft.com/office/drawing/2014/main" id="{27208B04-8DD9-E7D9-A06A-37ABDD8226EF}"/>
              </a:ext>
            </a:extLst>
          </p:cNvPr>
          <p:cNvSpPr txBox="1">
            <a:spLocks noGrp="1"/>
          </p:cNvSpPr>
          <p:nvPr>
            <p:ph type="sldNum" sz="quarter" idx="8"/>
          </p:nvPr>
        </p:nvSpPr>
        <p:spPr/>
        <p:txBody>
          <a:bodyPr/>
          <a:lstStyle/>
          <a:p>
            <a:pPr lvl="0"/>
            <a:fld id="{31AAB5E5-95EF-8E45-93D2-4FAD3DC4E9A9}" type="slidenum">
              <a:t>7</a:t>
            </a:fld>
            <a:endParaRPr lang="en-US" sz="1400">
              <a:latin typeface="Arial"/>
              <a:cs typeface="Arial"/>
            </a:endParaRPr>
          </a:p>
        </p:txBody>
      </p:sp>
    </p:spTree>
    <p:extLst>
      <p:ext uri="{BB962C8B-B14F-4D97-AF65-F5344CB8AC3E}">
        <p14:creationId xmlns:p14="http://schemas.microsoft.com/office/powerpoint/2010/main" val="99574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C1187DCD-3FC4-CC7C-1805-DEE8A213CFC2}"/>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FB627C94-A786-0CE1-9BB7-BC4874700CBD}"/>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CC97AC33-D628-3870-F4FF-0040449D610E}"/>
              </a:ext>
            </a:extLst>
          </p:cNvPr>
          <p:cNvSpPr txBox="1">
            <a:spLocks noGrp="1"/>
          </p:cNvSpPr>
          <p:nvPr>
            <p:ph type="sldNum" sz="quarter" idx="8"/>
          </p:nvPr>
        </p:nvSpPr>
        <p:spPr>
          <a:xfrm>
            <a:off x="3970937" y="8829967"/>
            <a:ext cx="3037801" cy="464698"/>
          </a:xfrm>
        </p:spPr>
        <p:txBody>
          <a:bodyPr/>
          <a:lstStyle/>
          <a:p>
            <a:pPr lvl="0"/>
            <a:fld id="{501EB079-DA37-BB49-8A5B-D2804347B659}" type="slidenum">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73A64A-E485-589E-D62D-3A7D59296F35}"/>
            </a:ext>
          </a:extLst>
        </p:cNvPr>
        <p:cNvGrpSpPr/>
        <p:nvPr/>
      </p:nvGrpSpPr>
      <p:grpSpPr>
        <a:xfrm>
          <a:off x="0" y="0"/>
          <a:ext cx="0" cy="0"/>
          <a:chOff x="0" y="0"/>
          <a:chExt cx="0" cy="0"/>
        </a:xfrm>
      </p:grpSpPr>
      <p:sp>
        <p:nvSpPr>
          <p:cNvPr id="2" name="Google Shape;299;g344904abfd0_0_203:notes">
            <a:extLst>
              <a:ext uri="{FF2B5EF4-FFF2-40B4-BE49-F238E27FC236}">
                <a16:creationId xmlns:a16="http://schemas.microsoft.com/office/drawing/2014/main" id="{776E0AE0-53A8-206C-EBE7-AA3E655EC3F0}"/>
              </a:ext>
            </a:extLst>
          </p:cNvPr>
          <p:cNvSpPr>
            <a:spLocks noGrp="1" noRot="1" noChangeAspect="1"/>
          </p:cNvSpPr>
          <p:nvPr>
            <p:ph type="sldImg"/>
          </p:nvPr>
        </p:nvSpPr>
        <p:spPr>
          <a:xfrm>
            <a:off x="406400" y="696913"/>
            <a:ext cx="6197600" cy="3486150"/>
          </a:xfrm>
        </p:spPr>
      </p:sp>
      <p:sp>
        <p:nvSpPr>
          <p:cNvPr id="3" name="Google Shape;300;g344904abfd0_0_203:notes">
            <a:extLst>
              <a:ext uri="{FF2B5EF4-FFF2-40B4-BE49-F238E27FC236}">
                <a16:creationId xmlns:a16="http://schemas.microsoft.com/office/drawing/2014/main" id="{3AE95AEB-CE17-536F-D26D-17BE4FBCC113}"/>
              </a:ext>
            </a:extLst>
          </p:cNvPr>
          <p:cNvSpPr txBox="1">
            <a:spLocks noGrp="1"/>
          </p:cNvSpPr>
          <p:nvPr>
            <p:ph type="body" sz="quarter" idx="1"/>
          </p:nvPr>
        </p:nvSpPr>
        <p:spPr>
          <a:xfrm>
            <a:off x="701043" y="4415793"/>
            <a:ext cx="5608198" cy="4183498"/>
          </a:xfrm>
        </p:spPr>
        <p:txBody>
          <a:bodyPr/>
          <a:lstStyle/>
          <a:p>
            <a:pPr marL="0" lvl="0" indent="0"/>
            <a:endParaRPr lang="en-US" dirty="0"/>
          </a:p>
        </p:txBody>
      </p:sp>
      <p:sp>
        <p:nvSpPr>
          <p:cNvPr id="4" name="Google Shape;301;g344904abfd0_0_203:notes">
            <a:extLst>
              <a:ext uri="{FF2B5EF4-FFF2-40B4-BE49-F238E27FC236}">
                <a16:creationId xmlns:a16="http://schemas.microsoft.com/office/drawing/2014/main" id="{D9D9C99B-BE97-B308-2134-CAA9CA6BF724}"/>
              </a:ext>
            </a:extLst>
          </p:cNvPr>
          <p:cNvSpPr txBox="1">
            <a:spLocks noGrp="1"/>
          </p:cNvSpPr>
          <p:nvPr>
            <p:ph type="sldNum" sz="quarter" idx="8"/>
          </p:nvPr>
        </p:nvSpPr>
        <p:spPr>
          <a:xfrm>
            <a:off x="3970937" y="8829967"/>
            <a:ext cx="3037801" cy="464698"/>
          </a:xfrm>
        </p:spPr>
        <p:txBody>
          <a:bodyPr/>
          <a:lstStyle/>
          <a:p>
            <a:pPr lvl="0"/>
            <a:fld id="{501EB079-DA37-BB49-8A5B-D2804347B659}" type="slidenum">
              <a:t>9</a:t>
            </a:fld>
            <a:endParaRPr lang="en-US"/>
          </a:p>
        </p:txBody>
      </p:sp>
    </p:spTree>
    <p:extLst>
      <p:ext uri="{BB962C8B-B14F-4D97-AF65-F5344CB8AC3E}">
        <p14:creationId xmlns:p14="http://schemas.microsoft.com/office/powerpoint/2010/main" val="787712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14;p33">
            <a:extLst>
              <a:ext uri="{FF2B5EF4-FFF2-40B4-BE49-F238E27FC236}">
                <a16:creationId xmlns:a16="http://schemas.microsoft.com/office/drawing/2014/main" id="{FA6C64B5-3C77-C078-9EA6-BB6A5FAF77A6}"/>
              </a:ext>
            </a:extLst>
          </p:cNvPr>
          <p:cNvSpPr txBox="1">
            <a:spLocks noGrp="1"/>
          </p:cNvSpPr>
          <p:nvPr>
            <p:ph type="title"/>
          </p:nvPr>
        </p:nvSpPr>
        <p:spPr/>
        <p:txBody>
          <a:bodyPr/>
          <a:lstStyle>
            <a:lvl1pPr>
              <a:defRPr/>
            </a:lvl1pPr>
          </a:lstStyle>
          <a:p>
            <a:pPr lvl="0"/>
            <a:endParaRPr lang="en-US"/>
          </a:p>
        </p:txBody>
      </p:sp>
      <p:pic>
        <p:nvPicPr>
          <p:cNvPr id="3" name="Google Shape;15;p33">
            <a:extLst>
              <a:ext uri="{FF2B5EF4-FFF2-40B4-BE49-F238E27FC236}">
                <a16:creationId xmlns:a16="http://schemas.microsoft.com/office/drawing/2014/main" id="{3B752A54-C828-96F9-85C3-9536FA8698F7}"/>
              </a:ext>
            </a:extLst>
          </p:cNvPr>
          <p:cNvPicPr>
            <a:picLocks noChangeAspect="1"/>
          </p:cNvPicPr>
          <p:nvPr/>
        </p:nvPicPr>
        <p:blipFill>
          <a:blip r:embed="rId2">
            <a:alphaModFix/>
          </a:blip>
          <a:srcRect/>
          <a:stretch>
            <a:fillRect/>
          </a:stretch>
        </p:blipFill>
        <p:spPr>
          <a:xfrm>
            <a:off x="10668003" y="5943600"/>
            <a:ext cx="1389531" cy="1073725"/>
          </a:xfrm>
          <a:prstGeom prst="rect">
            <a:avLst/>
          </a:prstGeom>
          <a:noFill/>
          <a:ln cap="flat">
            <a:noFill/>
          </a:ln>
        </p:spPr>
      </p:pic>
      <p:sp>
        <p:nvSpPr>
          <p:cNvPr id="4" name="Google Shape;16;p33">
            <a:extLst>
              <a:ext uri="{FF2B5EF4-FFF2-40B4-BE49-F238E27FC236}">
                <a16:creationId xmlns:a16="http://schemas.microsoft.com/office/drawing/2014/main" id="{D54268A1-0425-20B3-947B-A0AEB215A32E}"/>
              </a:ext>
            </a:extLst>
          </p:cNvPr>
          <p:cNvSpPr txBox="1">
            <a:spLocks noGrp="1"/>
          </p:cNvSpPr>
          <p:nvPr>
            <p:ph type="sldNum" sz="quarter" idx="8"/>
          </p:nvPr>
        </p:nvSpPr>
        <p:spPr/>
        <p:txBody>
          <a:bodyPr/>
          <a:lstStyle>
            <a:lvl1pPr>
              <a:defRPr/>
            </a:lvl1pPr>
          </a:lstStyle>
          <a:p>
            <a:pPr lvl="0"/>
            <a:fld id="{7A64BC66-65EE-FA45-A39C-A36C07083F51}" type="slidenum">
              <a:t>‹#›</a:t>
            </a:fld>
            <a:endParaRPr lang="en-US"/>
          </a:p>
        </p:txBody>
      </p:sp>
    </p:spTree>
    <p:extLst>
      <p:ext uri="{BB962C8B-B14F-4D97-AF65-F5344CB8AC3E}">
        <p14:creationId xmlns:p14="http://schemas.microsoft.com/office/powerpoint/2010/main" val="32785253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_HEADER">
    <p:bg>
      <p:bgPr>
        <a:blipFill>
          <a:blip r:embed="rId2">
            <a:alphaModFix/>
          </a:blip>
          <a:tile/>
        </a:blipFill>
        <a:effectLst/>
      </p:bgPr>
    </p:bg>
    <p:spTree>
      <p:nvGrpSpPr>
        <p:cNvPr id="1" name=""/>
        <p:cNvGrpSpPr/>
        <p:nvPr/>
      </p:nvGrpSpPr>
      <p:grpSpPr>
        <a:xfrm>
          <a:off x="0" y="0"/>
          <a:ext cx="0" cy="0"/>
          <a:chOff x="0" y="0"/>
          <a:chExt cx="0" cy="0"/>
        </a:xfrm>
      </p:grpSpPr>
      <p:sp>
        <p:nvSpPr>
          <p:cNvPr id="2" name="Google Shape;57;p45">
            <a:extLst>
              <a:ext uri="{FF2B5EF4-FFF2-40B4-BE49-F238E27FC236}">
                <a16:creationId xmlns:a16="http://schemas.microsoft.com/office/drawing/2014/main" id="{7C23B8BF-D660-BD5C-623F-83E1607A9E4D}"/>
              </a:ext>
            </a:extLst>
          </p:cNvPr>
          <p:cNvSpPr/>
          <p:nvPr/>
        </p:nvSpPr>
        <p:spPr>
          <a:xfrm>
            <a:off x="0" y="0"/>
            <a:ext cx="12191996" cy="6858000"/>
          </a:xfrm>
          <a:prstGeom prst="rect">
            <a:avLst/>
          </a:prstGeom>
          <a:solidFill>
            <a:srgbClr val="FFFFF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3" name="Google Shape;58;p45">
            <a:extLst>
              <a:ext uri="{FF2B5EF4-FFF2-40B4-BE49-F238E27FC236}">
                <a16:creationId xmlns:a16="http://schemas.microsoft.com/office/drawing/2014/main" id="{44627AF9-64B2-D8DF-B9FD-D8A9F8470CA4}"/>
              </a:ext>
            </a:extLst>
          </p:cNvPr>
          <p:cNvSpPr txBox="1">
            <a:spLocks noGrp="1"/>
          </p:cNvSpPr>
          <p:nvPr>
            <p:ph type="title"/>
          </p:nvPr>
        </p:nvSpPr>
        <p:spPr>
          <a:xfrm>
            <a:off x="963082" y="952503"/>
            <a:ext cx="10363196" cy="800100"/>
          </a:xfrm>
        </p:spPr>
        <p:txBody>
          <a:bodyPr/>
          <a:lstStyle>
            <a:lvl1pPr>
              <a:defRPr/>
            </a:lvl1pPr>
          </a:lstStyle>
          <a:p>
            <a:pPr lvl="0"/>
            <a:endParaRPr lang="en-US"/>
          </a:p>
        </p:txBody>
      </p:sp>
      <p:sp>
        <p:nvSpPr>
          <p:cNvPr id="4" name="Google Shape;59;p45">
            <a:extLst>
              <a:ext uri="{FF2B5EF4-FFF2-40B4-BE49-F238E27FC236}">
                <a16:creationId xmlns:a16="http://schemas.microsoft.com/office/drawing/2014/main" id="{1FB1DF67-0615-23A0-75CE-FE0A5E830F3B}"/>
              </a:ext>
            </a:extLst>
          </p:cNvPr>
          <p:cNvSpPr txBox="1">
            <a:spLocks noGrp="1"/>
          </p:cNvSpPr>
          <p:nvPr>
            <p:ph type="body" idx="1"/>
          </p:nvPr>
        </p:nvSpPr>
        <p:spPr>
          <a:xfrm>
            <a:off x="982129" y="2095503"/>
            <a:ext cx="10363196" cy="1338260"/>
          </a:xfrm>
        </p:spPr>
        <p:txBody>
          <a:bodyPr/>
          <a:lstStyle>
            <a:lvl1pPr indent="-228600">
              <a:buNone/>
              <a:defRPr sz="2400"/>
            </a:lvl1pPr>
          </a:lstStyle>
          <a:p>
            <a:pPr lvl="0"/>
            <a:endParaRPr lang="en-US"/>
          </a:p>
        </p:txBody>
      </p:sp>
      <p:grpSp>
        <p:nvGrpSpPr>
          <p:cNvPr id="5" name="Google Shape;60;p45">
            <a:extLst>
              <a:ext uri="{FF2B5EF4-FFF2-40B4-BE49-F238E27FC236}">
                <a16:creationId xmlns:a16="http://schemas.microsoft.com/office/drawing/2014/main" id="{0ED4AAFF-DCF1-021E-9160-E272E80BD429}"/>
              </a:ext>
            </a:extLst>
          </p:cNvPr>
          <p:cNvGrpSpPr/>
          <p:nvPr/>
        </p:nvGrpSpPr>
        <p:grpSpPr>
          <a:xfrm>
            <a:off x="0" y="1752603"/>
            <a:ext cx="12192005" cy="179889"/>
            <a:chOff x="0" y="1752603"/>
            <a:chExt cx="12192005" cy="179889"/>
          </a:xfrm>
        </p:grpSpPr>
        <p:sp>
          <p:nvSpPr>
            <p:cNvPr id="6" name="Google Shape;61;p45">
              <a:extLst>
                <a:ext uri="{FF2B5EF4-FFF2-40B4-BE49-F238E27FC236}">
                  <a16:creationId xmlns:a16="http://schemas.microsoft.com/office/drawing/2014/main" id="{B443FDA4-1020-3D83-9ABB-CAA6ABFE9058}"/>
                </a:ext>
              </a:extLst>
            </p:cNvPr>
            <p:cNvSpPr/>
            <p:nvPr/>
          </p:nvSpPr>
          <p:spPr>
            <a:xfrm rot="10800009" flipH="1">
              <a:off x="9" y="1787944"/>
              <a:ext cx="12191996" cy="109197"/>
            </a:xfrm>
            <a:prstGeom prst="rect">
              <a:avLst/>
            </a:prstGeom>
            <a:solidFill>
              <a:srgbClr val="726E6E"/>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7" name="Google Shape;62;p45">
              <a:extLst>
                <a:ext uri="{FF2B5EF4-FFF2-40B4-BE49-F238E27FC236}">
                  <a16:creationId xmlns:a16="http://schemas.microsoft.com/office/drawing/2014/main" id="{8C7E6803-0634-9E59-0BBF-AD1BB59F0E3A}"/>
                </a:ext>
              </a:extLst>
            </p:cNvPr>
            <p:cNvSpPr/>
            <p:nvPr/>
          </p:nvSpPr>
          <p:spPr>
            <a:xfrm>
              <a:off x="0" y="1752603"/>
              <a:ext cx="12191996" cy="45720"/>
            </a:xfrm>
            <a:prstGeom prst="rect">
              <a:avLst/>
            </a:prstGeom>
            <a:solidFill>
              <a:srgbClr val="ABBBB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8" name="Google Shape;63;p45">
              <a:extLst>
                <a:ext uri="{FF2B5EF4-FFF2-40B4-BE49-F238E27FC236}">
                  <a16:creationId xmlns:a16="http://schemas.microsoft.com/office/drawing/2014/main" id="{766F2666-7121-D2EE-252A-F63B0E71A6B6}"/>
                </a:ext>
              </a:extLst>
            </p:cNvPr>
            <p:cNvSpPr/>
            <p:nvPr/>
          </p:nvSpPr>
          <p:spPr>
            <a:xfrm>
              <a:off x="0" y="1877985"/>
              <a:ext cx="12191996" cy="54507"/>
            </a:xfrm>
            <a:prstGeom prst="rect">
              <a:avLst/>
            </a:prstGeom>
            <a:solidFill>
              <a:srgbClr val="88C1C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grpSp>
      <p:pic>
        <p:nvPicPr>
          <p:cNvPr id="9" name="Google Shape;64;p45">
            <a:extLst>
              <a:ext uri="{FF2B5EF4-FFF2-40B4-BE49-F238E27FC236}">
                <a16:creationId xmlns:a16="http://schemas.microsoft.com/office/drawing/2014/main" id="{582260D8-4DDF-C4FE-C2E5-6B78462AFFEB}"/>
              </a:ext>
            </a:extLst>
          </p:cNvPr>
          <p:cNvPicPr>
            <a:picLocks noChangeAspect="1"/>
          </p:cNvPicPr>
          <p:nvPr/>
        </p:nvPicPr>
        <p:blipFill>
          <a:blip r:embed="rId3">
            <a:alphaModFix/>
          </a:blip>
          <a:srcRect/>
          <a:stretch>
            <a:fillRect/>
          </a:stretch>
        </p:blipFill>
        <p:spPr>
          <a:xfrm>
            <a:off x="10668003" y="5943600"/>
            <a:ext cx="1389531" cy="1073725"/>
          </a:xfrm>
          <a:prstGeom prst="rect">
            <a:avLst/>
          </a:prstGeom>
          <a:noFill/>
          <a:ln cap="flat">
            <a:noFill/>
          </a:ln>
        </p:spPr>
      </p:pic>
      <p:sp>
        <p:nvSpPr>
          <p:cNvPr id="10" name="Google Shape;65;p45">
            <a:extLst>
              <a:ext uri="{FF2B5EF4-FFF2-40B4-BE49-F238E27FC236}">
                <a16:creationId xmlns:a16="http://schemas.microsoft.com/office/drawing/2014/main" id="{E66F4EC3-218C-CF1E-BE3A-FA3702946ED2}"/>
              </a:ext>
            </a:extLst>
          </p:cNvPr>
          <p:cNvSpPr txBox="1">
            <a:spLocks noGrp="1"/>
          </p:cNvSpPr>
          <p:nvPr>
            <p:ph type="sldNum" sz="quarter" idx="8"/>
          </p:nvPr>
        </p:nvSpPr>
        <p:spPr/>
        <p:txBody>
          <a:bodyPr/>
          <a:lstStyle>
            <a:lvl1pPr>
              <a:defRPr/>
            </a:lvl1pPr>
          </a:lstStyle>
          <a:p>
            <a:pPr lvl="0"/>
            <a:fld id="{8B9BD20A-A167-6A44-B04E-4169C33D09A5}" type="slidenum">
              <a:t>‹#›</a:t>
            </a:fld>
            <a:endParaRPr lang="en-US"/>
          </a:p>
        </p:txBody>
      </p:sp>
    </p:spTree>
    <p:extLst>
      <p:ext uri="{BB962C8B-B14F-4D97-AF65-F5344CB8AC3E}">
        <p14:creationId xmlns:p14="http://schemas.microsoft.com/office/powerpoint/2010/main" val="379728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sp>
        <p:nvSpPr>
          <p:cNvPr id="2" name="Google Shape;67;p46">
            <a:extLst>
              <a:ext uri="{FF2B5EF4-FFF2-40B4-BE49-F238E27FC236}">
                <a16:creationId xmlns:a16="http://schemas.microsoft.com/office/drawing/2014/main" id="{0E0A4B88-5407-A293-FE96-5D06C910C21A}"/>
              </a:ext>
            </a:extLst>
          </p:cNvPr>
          <p:cNvSpPr/>
          <p:nvPr/>
        </p:nvSpPr>
        <p:spPr>
          <a:xfrm>
            <a:off x="0" y="0"/>
            <a:ext cx="12191996" cy="6858000"/>
          </a:xfrm>
          <a:prstGeom prst="rect">
            <a:avLst/>
          </a:prstGeom>
          <a:solidFill>
            <a:srgbClr val="FFFFF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3" name="Google Shape;68;p46">
            <a:extLst>
              <a:ext uri="{FF2B5EF4-FFF2-40B4-BE49-F238E27FC236}">
                <a16:creationId xmlns:a16="http://schemas.microsoft.com/office/drawing/2014/main" id="{DE4CE7E0-9E82-D0D7-3A31-D26676393F7B}"/>
              </a:ext>
            </a:extLst>
          </p:cNvPr>
          <p:cNvSpPr/>
          <p:nvPr/>
        </p:nvSpPr>
        <p:spPr>
          <a:xfrm>
            <a:off x="85340" y="69750"/>
            <a:ext cx="12017831" cy="6693408"/>
          </a:xfrm>
          <a:custGeom>
            <a:avLst>
              <a:gd name="f10" fmla="val 1065"/>
            </a:avLst>
            <a:gdLst>
              <a:gd name="f1" fmla="val 10800000"/>
              <a:gd name="f2" fmla="val 5400000"/>
              <a:gd name="f3" fmla="val 16200000"/>
              <a:gd name="f4" fmla="val w"/>
              <a:gd name="f5" fmla="val h"/>
              <a:gd name="f6" fmla="val ss"/>
              <a:gd name="f7" fmla="val 0"/>
              <a:gd name="f8" fmla="*/ 5419351 1 1725033"/>
              <a:gd name="f9" fmla="val 45"/>
              <a:gd name="f10" fmla="val 1065"/>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w="9528" cap="sq">
            <a:solidFill>
              <a:srgbClr val="2D737E"/>
            </a:solidFill>
            <a:prstDash val="solid"/>
            <a:roun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4" name="Google Shape;69;p46">
            <a:extLst>
              <a:ext uri="{FF2B5EF4-FFF2-40B4-BE49-F238E27FC236}">
                <a16:creationId xmlns:a16="http://schemas.microsoft.com/office/drawing/2014/main" id="{BC6C4261-A862-164F-BD4B-DC7D2946FE0C}"/>
              </a:ext>
            </a:extLst>
          </p:cNvPr>
          <p:cNvSpPr txBox="1">
            <a:spLocks noGrp="1"/>
          </p:cNvSpPr>
          <p:nvPr>
            <p:ph type="title"/>
          </p:nvPr>
        </p:nvSpPr>
        <p:spPr>
          <a:xfrm>
            <a:off x="1219196" y="273048"/>
            <a:ext cx="10363196" cy="1143000"/>
          </a:xfrm>
        </p:spPr>
        <p:txBody>
          <a:bodyPr/>
          <a:lstStyle>
            <a:lvl1pPr>
              <a:defRPr/>
            </a:lvl1pPr>
          </a:lstStyle>
          <a:p>
            <a:pPr lvl="0"/>
            <a:endParaRPr lang="en-US"/>
          </a:p>
        </p:txBody>
      </p:sp>
      <p:sp>
        <p:nvSpPr>
          <p:cNvPr id="5" name="Google Shape;70;p46">
            <a:extLst>
              <a:ext uri="{FF2B5EF4-FFF2-40B4-BE49-F238E27FC236}">
                <a16:creationId xmlns:a16="http://schemas.microsoft.com/office/drawing/2014/main" id="{9A975F4B-E6DA-7AFD-FB2F-D6A79FDD7880}"/>
              </a:ext>
            </a:extLst>
          </p:cNvPr>
          <p:cNvSpPr txBox="1">
            <a:spLocks noGrp="1"/>
          </p:cNvSpPr>
          <p:nvPr>
            <p:ph type="body" idx="2"/>
          </p:nvPr>
        </p:nvSpPr>
        <p:spPr>
          <a:xfrm>
            <a:off x="1219196" y="1600200"/>
            <a:ext cx="2540002" cy="4495803"/>
          </a:xfrm>
        </p:spPr>
        <p:txBody>
          <a:bodyPr/>
          <a:lstStyle>
            <a:lvl1pPr indent="-228600">
              <a:buNone/>
              <a:defRPr sz="1800"/>
            </a:lvl1pPr>
          </a:lstStyle>
          <a:p>
            <a:pPr lvl="0"/>
            <a:endParaRPr lang="en-US"/>
          </a:p>
        </p:txBody>
      </p:sp>
      <p:sp>
        <p:nvSpPr>
          <p:cNvPr id="6" name="Google Shape;71;p46">
            <a:extLst>
              <a:ext uri="{FF2B5EF4-FFF2-40B4-BE49-F238E27FC236}">
                <a16:creationId xmlns:a16="http://schemas.microsoft.com/office/drawing/2014/main" id="{838A6B06-C8C5-660D-C5E3-0290A3A0D062}"/>
              </a:ext>
            </a:extLst>
          </p:cNvPr>
          <p:cNvSpPr txBox="1">
            <a:spLocks noGrp="1"/>
          </p:cNvSpPr>
          <p:nvPr>
            <p:ph type="dt" sz="quarter" idx="7"/>
          </p:nvPr>
        </p:nvSpPr>
        <p:spPr>
          <a:xfrm>
            <a:off x="8229600" y="6191246"/>
            <a:ext cx="3301998" cy="476246"/>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0" cap="none" spc="0" baseline="0">
                <a:solidFill>
                  <a:srgbClr val="2D737E"/>
                </a:solidFill>
                <a:uFillTx/>
                <a:latin typeface="Libre Franklin"/>
                <a:ea typeface="Libre Franklin"/>
                <a:cs typeface="Libre Franklin"/>
              </a:defRPr>
            </a:lvl1pPr>
          </a:lstStyle>
          <a:p>
            <a:pPr lvl="0"/>
            <a:endParaRPr lang="en-US"/>
          </a:p>
        </p:txBody>
      </p:sp>
      <p:sp>
        <p:nvSpPr>
          <p:cNvPr id="7" name="Google Shape;72;p46">
            <a:extLst>
              <a:ext uri="{FF2B5EF4-FFF2-40B4-BE49-F238E27FC236}">
                <a16:creationId xmlns:a16="http://schemas.microsoft.com/office/drawing/2014/main" id="{6C3FEB20-828C-6341-B747-7124B64F316E}"/>
              </a:ext>
            </a:extLst>
          </p:cNvPr>
          <p:cNvSpPr txBox="1">
            <a:spLocks noGrp="1"/>
          </p:cNvSpPr>
          <p:nvPr>
            <p:ph type="ftr" sz="quarter" idx="9"/>
          </p:nvPr>
        </p:nvSpPr>
        <p:spPr>
          <a:xfrm>
            <a:off x="1219196" y="6172200"/>
            <a:ext cx="5283202" cy="457200"/>
          </a:xfrm>
          <a:prstGeom prst="rect">
            <a:avLst/>
          </a:prstGeom>
          <a:noFill/>
          <a:ln>
            <a:noFill/>
          </a:ln>
        </p:spPr>
        <p:txBody>
          <a:bodyPr vert="horz" wrap="square" lIns="91421" tIns="45701" rIns="91421" bIns="45701" anchor="t" anchorCtr="0" compatLnSpc="1">
            <a:noAutofit/>
          </a:bodyPr>
          <a:lstStyle>
            <a:lvl1pPr marL="0" marR="0" lvl="0" indent="0" algn="l" defTabSz="914400" rtl="0" fontAlgn="auto" hangingPunct="1">
              <a:lnSpc>
                <a:spcPct val="100000"/>
              </a:lnSpc>
              <a:spcBef>
                <a:spcPts val="0"/>
              </a:spcBef>
              <a:spcAft>
                <a:spcPts val="0"/>
              </a:spcAft>
              <a:buNone/>
              <a:tabLst/>
              <a:defRPr lang="en-US" sz="1800" b="0" i="0" u="none" strike="noStrike" kern="0" cap="none" spc="0" baseline="0">
                <a:solidFill>
                  <a:srgbClr val="2D737E"/>
                </a:solidFill>
                <a:uFillTx/>
                <a:latin typeface="Libre Franklin"/>
                <a:ea typeface="Libre Franklin"/>
                <a:cs typeface="Libre Franklin"/>
              </a:defRPr>
            </a:lvl1pPr>
          </a:lstStyle>
          <a:p>
            <a:pPr lvl="0"/>
            <a:endParaRPr lang="en-US"/>
          </a:p>
        </p:txBody>
      </p:sp>
      <p:sp>
        <p:nvSpPr>
          <p:cNvPr id="8" name="Google Shape;73;p46">
            <a:extLst>
              <a:ext uri="{FF2B5EF4-FFF2-40B4-BE49-F238E27FC236}">
                <a16:creationId xmlns:a16="http://schemas.microsoft.com/office/drawing/2014/main" id="{881BCBA9-87A4-FFE2-5679-34721EB50F81}"/>
              </a:ext>
            </a:extLst>
          </p:cNvPr>
          <p:cNvSpPr txBox="1">
            <a:spLocks noGrp="1"/>
          </p:cNvSpPr>
          <p:nvPr>
            <p:ph type="sldNum" sz="quarter" idx="8"/>
          </p:nvPr>
        </p:nvSpPr>
        <p:spPr>
          <a:xfrm>
            <a:off x="195068" y="6210303"/>
            <a:ext cx="609603" cy="457200"/>
          </a:xfrm>
        </p:spPr>
        <p:txBody>
          <a:bodyPr tIns="45701" bIns="45701"/>
          <a:lstStyle>
            <a:lvl1pPr algn="l">
              <a:defRPr sz="1800">
                <a:solidFill>
                  <a:srgbClr val="2D737E"/>
                </a:solidFill>
              </a:defRPr>
            </a:lvl1pPr>
          </a:lstStyle>
          <a:p>
            <a:pPr lvl="0"/>
            <a:fld id="{446F30C3-391F-D347-97B4-F382CACF7361}" type="slidenum">
              <a:t>‹#›</a:t>
            </a:fld>
            <a:endParaRPr lang="en-US"/>
          </a:p>
        </p:txBody>
      </p:sp>
      <p:sp>
        <p:nvSpPr>
          <p:cNvPr id="9" name="Google Shape;74;p46">
            <a:extLst>
              <a:ext uri="{FF2B5EF4-FFF2-40B4-BE49-F238E27FC236}">
                <a16:creationId xmlns:a16="http://schemas.microsoft.com/office/drawing/2014/main" id="{FE0CA343-F66F-DE87-D257-C08D36032971}"/>
              </a:ext>
            </a:extLst>
          </p:cNvPr>
          <p:cNvSpPr txBox="1">
            <a:spLocks noGrp="1"/>
          </p:cNvSpPr>
          <p:nvPr>
            <p:ph idx="1"/>
          </p:nvPr>
        </p:nvSpPr>
        <p:spPr>
          <a:xfrm>
            <a:off x="3962396" y="1600200"/>
            <a:ext cx="7619996" cy="4495803"/>
          </a:xfrm>
        </p:spPr>
        <p:txBody>
          <a:bodyPr/>
          <a:lstStyle>
            <a:lvl1pPr indent="-325755">
              <a:buSzPts val="1530"/>
              <a:defRPr/>
            </a:lvl1pPr>
          </a:lstStyle>
          <a:p>
            <a:pPr lvl="0"/>
            <a:endParaRPr lang="en-US"/>
          </a:p>
        </p:txBody>
      </p:sp>
    </p:spTree>
    <p:extLst>
      <p:ext uri="{BB962C8B-B14F-4D97-AF65-F5344CB8AC3E}">
        <p14:creationId xmlns:p14="http://schemas.microsoft.com/office/powerpoint/2010/main" val="322316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Google Shape;76;p47">
            <a:extLst>
              <a:ext uri="{FF2B5EF4-FFF2-40B4-BE49-F238E27FC236}">
                <a16:creationId xmlns:a16="http://schemas.microsoft.com/office/drawing/2014/main" id="{59BE0FA6-6C89-BC5D-EAA8-B66E827125EE}"/>
              </a:ext>
            </a:extLst>
          </p:cNvPr>
          <p:cNvSpPr txBox="1">
            <a:spLocks noGrp="1"/>
          </p:cNvSpPr>
          <p:nvPr>
            <p:ph type="title"/>
          </p:nvPr>
        </p:nvSpPr>
        <p:spPr>
          <a:xfrm>
            <a:off x="1219196" y="4900553"/>
            <a:ext cx="9753603" cy="522286"/>
          </a:xfrm>
        </p:spPr>
        <p:txBody>
          <a:bodyPr anchor="ctr">
            <a:noAutofit/>
          </a:bodyPr>
          <a:lstStyle>
            <a:lvl1pPr>
              <a:defRPr sz="2800"/>
            </a:lvl1pPr>
          </a:lstStyle>
          <a:p>
            <a:pPr lvl="0"/>
            <a:endParaRPr lang="en-US"/>
          </a:p>
        </p:txBody>
      </p:sp>
      <p:sp>
        <p:nvSpPr>
          <p:cNvPr id="3" name="Google Shape;77;p47">
            <a:extLst>
              <a:ext uri="{FF2B5EF4-FFF2-40B4-BE49-F238E27FC236}">
                <a16:creationId xmlns:a16="http://schemas.microsoft.com/office/drawing/2014/main" id="{023C64C1-1696-1F3A-EE52-05534107A0E7}"/>
              </a:ext>
            </a:extLst>
          </p:cNvPr>
          <p:cNvSpPr txBox="1">
            <a:spLocks noGrp="1"/>
          </p:cNvSpPr>
          <p:nvPr>
            <p:ph type="body" idx="4294967295"/>
          </p:nvPr>
        </p:nvSpPr>
        <p:spPr>
          <a:xfrm>
            <a:off x="1219196" y="5445828"/>
            <a:ext cx="9753603" cy="685800"/>
          </a:xfrm>
        </p:spPr>
        <p:txBody>
          <a:bodyPr/>
          <a:lstStyle>
            <a:lvl1pPr indent="-228600">
              <a:buNone/>
              <a:defRPr sz="1600"/>
            </a:lvl1pPr>
          </a:lstStyle>
          <a:p>
            <a:pPr lvl="0"/>
            <a:endParaRPr lang="en-US"/>
          </a:p>
        </p:txBody>
      </p:sp>
      <p:sp>
        <p:nvSpPr>
          <p:cNvPr id="4" name="Google Shape;78;p47">
            <a:extLst>
              <a:ext uri="{FF2B5EF4-FFF2-40B4-BE49-F238E27FC236}">
                <a16:creationId xmlns:a16="http://schemas.microsoft.com/office/drawing/2014/main" id="{343C0B0D-0B41-C8DB-CC14-A98C981D8FA9}"/>
              </a:ext>
            </a:extLst>
          </p:cNvPr>
          <p:cNvSpPr/>
          <p:nvPr/>
        </p:nvSpPr>
        <p:spPr>
          <a:xfrm rot="10800009" flipH="1">
            <a:off x="9" y="4683556"/>
            <a:ext cx="12191996" cy="89666"/>
          </a:xfrm>
          <a:prstGeom prst="rect">
            <a:avLst/>
          </a:prstGeom>
          <a:solidFill>
            <a:srgbClr val="7F7F7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5" name="Google Shape;79;p47">
            <a:extLst>
              <a:ext uri="{FF2B5EF4-FFF2-40B4-BE49-F238E27FC236}">
                <a16:creationId xmlns:a16="http://schemas.microsoft.com/office/drawing/2014/main" id="{08F1C2E3-2BDC-3907-E1D3-0BB8F9901A50}"/>
              </a:ext>
            </a:extLst>
          </p:cNvPr>
          <p:cNvSpPr/>
          <p:nvPr/>
        </p:nvSpPr>
        <p:spPr>
          <a:xfrm>
            <a:off x="0" y="4650473"/>
            <a:ext cx="12191996" cy="45720"/>
          </a:xfrm>
          <a:prstGeom prst="rect">
            <a:avLst/>
          </a:prstGeom>
          <a:solidFill>
            <a:srgbClr val="ABBBB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6" name="Google Shape;80;p47">
            <a:extLst>
              <a:ext uri="{FF2B5EF4-FFF2-40B4-BE49-F238E27FC236}">
                <a16:creationId xmlns:a16="http://schemas.microsoft.com/office/drawing/2014/main" id="{0345FA04-A31F-08B1-7441-704FE9630F68}"/>
              </a:ext>
            </a:extLst>
          </p:cNvPr>
          <p:cNvSpPr/>
          <p:nvPr/>
        </p:nvSpPr>
        <p:spPr>
          <a:xfrm>
            <a:off x="0" y="4773222"/>
            <a:ext cx="12191996" cy="45720"/>
          </a:xfrm>
          <a:prstGeom prst="rect">
            <a:avLst/>
          </a:prstGeom>
          <a:solidFill>
            <a:srgbClr val="88C1C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7" name="Google Shape;81;p47">
            <a:extLst>
              <a:ext uri="{FF2B5EF4-FFF2-40B4-BE49-F238E27FC236}">
                <a16:creationId xmlns:a16="http://schemas.microsoft.com/office/drawing/2014/main" id="{E29F0B82-816E-92A6-F4EF-B6D82028DC34}"/>
              </a:ext>
            </a:extLst>
          </p:cNvPr>
          <p:cNvSpPr txBox="1">
            <a:spLocks noGrp="1"/>
          </p:cNvSpPr>
          <p:nvPr>
            <p:ph type="body" idx="4294967295"/>
          </p:nvPr>
        </p:nvSpPr>
        <p:spPr>
          <a:xfrm>
            <a:off x="304796" y="228600"/>
            <a:ext cx="11582403" cy="4221483"/>
          </a:xfrm>
        </p:spPr>
        <p:txBody>
          <a:bodyPr/>
          <a:lstStyle>
            <a:lvl1pPr indent="-325755">
              <a:buSzPts val="1530"/>
              <a:defRPr/>
            </a:lvl1pPr>
          </a:lstStyle>
          <a:p>
            <a:pPr lvl="0"/>
            <a:endParaRPr lang="en-US"/>
          </a:p>
        </p:txBody>
      </p:sp>
      <p:sp>
        <p:nvSpPr>
          <p:cNvPr id="8" name="Google Shape;82;p47">
            <a:extLst>
              <a:ext uri="{FF2B5EF4-FFF2-40B4-BE49-F238E27FC236}">
                <a16:creationId xmlns:a16="http://schemas.microsoft.com/office/drawing/2014/main" id="{1B6DBB46-4703-4888-78A3-C5CAFAA885E3}"/>
              </a:ext>
            </a:extLst>
          </p:cNvPr>
          <p:cNvSpPr txBox="1">
            <a:spLocks noGrp="1"/>
          </p:cNvSpPr>
          <p:nvPr>
            <p:ph type="sldNum" sz="quarter" idx="8"/>
          </p:nvPr>
        </p:nvSpPr>
        <p:spPr/>
        <p:txBody>
          <a:bodyPr/>
          <a:lstStyle>
            <a:lvl1pPr>
              <a:defRPr/>
            </a:lvl1pPr>
          </a:lstStyle>
          <a:p>
            <a:pPr lvl="0"/>
            <a:fld id="{8BDF66D5-E44E-5045-9177-51D8AA743618}" type="slidenum">
              <a:t>‹#›</a:t>
            </a:fld>
            <a:endParaRPr lang="en-US"/>
          </a:p>
        </p:txBody>
      </p:sp>
    </p:spTree>
    <p:extLst>
      <p:ext uri="{BB962C8B-B14F-4D97-AF65-F5344CB8AC3E}">
        <p14:creationId xmlns:p14="http://schemas.microsoft.com/office/powerpoint/2010/main" val="281132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Google Shape;84;p48" descr="ncceh_logo_colorfinal09.jpg">
            <a:extLst>
              <a:ext uri="{FF2B5EF4-FFF2-40B4-BE49-F238E27FC236}">
                <a16:creationId xmlns:a16="http://schemas.microsoft.com/office/drawing/2014/main" id="{D3B2D506-D46A-0C27-8864-E8FC84C3F9EE}"/>
              </a:ext>
            </a:extLst>
          </p:cNvPr>
          <p:cNvPicPr>
            <a:picLocks noChangeAspect="1"/>
          </p:cNvPicPr>
          <p:nvPr/>
        </p:nvPicPr>
        <p:blipFill>
          <a:blip r:embed="rId2">
            <a:alphaModFix/>
          </a:blip>
          <a:srcRect/>
          <a:stretch>
            <a:fillRect/>
          </a:stretch>
        </p:blipFill>
        <p:spPr>
          <a:xfrm>
            <a:off x="11434663" y="6176964"/>
            <a:ext cx="605817" cy="559457"/>
          </a:xfrm>
          <a:prstGeom prst="rect">
            <a:avLst/>
          </a:prstGeom>
          <a:noFill/>
          <a:ln cap="flat">
            <a:noFill/>
          </a:ln>
        </p:spPr>
      </p:pic>
      <p:sp>
        <p:nvSpPr>
          <p:cNvPr id="3" name="Google Shape;85;p48">
            <a:extLst>
              <a:ext uri="{FF2B5EF4-FFF2-40B4-BE49-F238E27FC236}">
                <a16:creationId xmlns:a16="http://schemas.microsoft.com/office/drawing/2014/main" id="{086CF703-2964-78AC-44DF-19DD8FCD23E2}"/>
              </a:ext>
            </a:extLst>
          </p:cNvPr>
          <p:cNvSpPr txBox="1">
            <a:spLocks noGrp="1"/>
          </p:cNvSpPr>
          <p:nvPr>
            <p:ph type="sldNum" sz="quarter" idx="8"/>
          </p:nvPr>
        </p:nvSpPr>
        <p:spPr/>
        <p:txBody>
          <a:bodyPr/>
          <a:lstStyle>
            <a:lvl1pPr>
              <a:defRPr/>
            </a:lvl1pPr>
          </a:lstStyle>
          <a:p>
            <a:pPr lvl="0"/>
            <a:fld id="{B4D7F2AE-7878-C340-9728-D97A6BAEE533}" type="slidenum">
              <a:t>‹#›</a:t>
            </a:fld>
            <a:endParaRPr lang="en-US"/>
          </a:p>
        </p:txBody>
      </p:sp>
    </p:spTree>
    <p:extLst>
      <p:ext uri="{BB962C8B-B14F-4D97-AF65-F5344CB8AC3E}">
        <p14:creationId xmlns:p14="http://schemas.microsoft.com/office/powerpoint/2010/main" val="410462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91;p37">
            <a:extLst>
              <a:ext uri="{FF2B5EF4-FFF2-40B4-BE49-F238E27FC236}">
                <a16:creationId xmlns:a16="http://schemas.microsoft.com/office/drawing/2014/main" id="{8895E62B-A5A0-E201-18B4-76D4DB30C528}"/>
              </a:ext>
            </a:extLst>
          </p:cNvPr>
          <p:cNvSpPr txBox="1">
            <a:spLocks noGrp="1"/>
          </p:cNvSpPr>
          <p:nvPr>
            <p:ph type="title"/>
          </p:nvPr>
        </p:nvSpPr>
        <p:spPr/>
        <p:txBody>
          <a:bodyPr/>
          <a:lstStyle>
            <a:lvl1pPr>
              <a:defRPr/>
            </a:lvl1pPr>
          </a:lstStyle>
          <a:p>
            <a:pPr lvl="0"/>
            <a:endParaRPr lang="en-US"/>
          </a:p>
        </p:txBody>
      </p:sp>
      <p:sp>
        <p:nvSpPr>
          <p:cNvPr id="3" name="Google Shape;92;p37">
            <a:extLst>
              <a:ext uri="{FF2B5EF4-FFF2-40B4-BE49-F238E27FC236}">
                <a16:creationId xmlns:a16="http://schemas.microsoft.com/office/drawing/2014/main" id="{C2B2CF9D-1B15-DAF9-9A7B-183E8791D86B}"/>
              </a:ext>
            </a:extLst>
          </p:cNvPr>
          <p:cNvSpPr txBox="1">
            <a:spLocks noGrp="1"/>
          </p:cNvSpPr>
          <p:nvPr>
            <p:ph idx="1"/>
          </p:nvPr>
        </p:nvSpPr>
        <p:spPr/>
        <p:txBody>
          <a:bodyPr/>
          <a:lstStyle>
            <a:lvl1pPr indent="-342900">
              <a:buSzPts val="1800"/>
              <a:defRPr/>
            </a:lvl1pPr>
          </a:lstStyle>
          <a:p>
            <a:pPr lvl="0"/>
            <a:endParaRPr lang="en-US"/>
          </a:p>
        </p:txBody>
      </p:sp>
      <p:pic>
        <p:nvPicPr>
          <p:cNvPr id="4" name="Google Shape;93;p37">
            <a:extLst>
              <a:ext uri="{FF2B5EF4-FFF2-40B4-BE49-F238E27FC236}">
                <a16:creationId xmlns:a16="http://schemas.microsoft.com/office/drawing/2014/main" id="{B2DD50BE-CB7D-6B15-C02A-01FD248A29CF}"/>
              </a:ext>
            </a:extLst>
          </p:cNvPr>
          <p:cNvPicPr>
            <a:picLocks noChangeAspect="1"/>
          </p:cNvPicPr>
          <p:nvPr/>
        </p:nvPicPr>
        <p:blipFill>
          <a:blip r:embed="rId2">
            <a:alphaModFix/>
          </a:blip>
          <a:srcRect/>
          <a:stretch>
            <a:fillRect/>
          </a:stretch>
        </p:blipFill>
        <p:spPr>
          <a:xfrm>
            <a:off x="10955600" y="5633883"/>
            <a:ext cx="1066803" cy="1066803"/>
          </a:xfrm>
          <a:prstGeom prst="rect">
            <a:avLst/>
          </a:prstGeom>
          <a:noFill/>
          <a:ln cap="flat">
            <a:noFill/>
          </a:ln>
        </p:spPr>
      </p:pic>
      <p:sp>
        <p:nvSpPr>
          <p:cNvPr id="5" name="Google Shape;94;p37">
            <a:extLst>
              <a:ext uri="{FF2B5EF4-FFF2-40B4-BE49-F238E27FC236}">
                <a16:creationId xmlns:a16="http://schemas.microsoft.com/office/drawing/2014/main" id="{A512B2CC-A96F-FAAE-89C1-AD2C1CFE0F12}"/>
              </a:ext>
            </a:extLst>
          </p:cNvPr>
          <p:cNvSpPr txBox="1">
            <a:spLocks noGrp="1"/>
          </p:cNvSpPr>
          <p:nvPr>
            <p:ph type="sldNum" sz="quarter" idx="8"/>
          </p:nvPr>
        </p:nvSpPr>
        <p:spPr/>
        <p:txBody>
          <a:bodyPr/>
          <a:lstStyle>
            <a:lvl1pPr>
              <a:defRPr/>
            </a:lvl1pPr>
          </a:lstStyle>
          <a:p>
            <a:pPr lvl="0"/>
            <a:fld id="{EB7CDFB8-CB45-A74D-ACA2-48BF55E662D7}" type="slidenum">
              <a:t>‹#›</a:t>
            </a:fld>
            <a:endParaRPr lang="en-US"/>
          </a:p>
        </p:txBody>
      </p:sp>
    </p:spTree>
    <p:extLst>
      <p:ext uri="{BB962C8B-B14F-4D97-AF65-F5344CB8AC3E}">
        <p14:creationId xmlns:p14="http://schemas.microsoft.com/office/powerpoint/2010/main" val="143274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2" name="Google Shape;96;p38">
            <a:extLst>
              <a:ext uri="{FF2B5EF4-FFF2-40B4-BE49-F238E27FC236}">
                <a16:creationId xmlns:a16="http://schemas.microsoft.com/office/drawing/2014/main" id="{9ABF9239-6475-5F68-8D11-80DC17DC7535}"/>
              </a:ext>
            </a:extLst>
          </p:cNvPr>
          <p:cNvPicPr>
            <a:picLocks noChangeAspect="1"/>
          </p:cNvPicPr>
          <p:nvPr/>
        </p:nvPicPr>
        <p:blipFill>
          <a:blip r:embed="rId2">
            <a:alphaModFix/>
          </a:blip>
          <a:srcRect/>
          <a:stretch>
            <a:fillRect/>
          </a:stretch>
        </p:blipFill>
        <p:spPr>
          <a:xfrm>
            <a:off x="0" y="0"/>
            <a:ext cx="12191996" cy="6858000"/>
          </a:xfrm>
          <a:prstGeom prst="rect">
            <a:avLst/>
          </a:prstGeom>
          <a:noFill/>
          <a:ln cap="flat">
            <a:noFill/>
          </a:ln>
        </p:spPr>
      </p:pic>
      <p:sp>
        <p:nvSpPr>
          <p:cNvPr id="3" name="Google Shape;97;p38">
            <a:extLst>
              <a:ext uri="{FF2B5EF4-FFF2-40B4-BE49-F238E27FC236}">
                <a16:creationId xmlns:a16="http://schemas.microsoft.com/office/drawing/2014/main" id="{FB06886C-DFF8-A92E-7F0F-CFCBD66AD61C}"/>
              </a:ext>
            </a:extLst>
          </p:cNvPr>
          <p:cNvSpPr txBox="1">
            <a:spLocks noGrp="1"/>
          </p:cNvSpPr>
          <p:nvPr>
            <p:ph type="body" idx="4294967295"/>
          </p:nvPr>
        </p:nvSpPr>
        <p:spPr>
          <a:xfrm>
            <a:off x="1897526" y="2971800"/>
            <a:ext cx="8396953" cy="914400"/>
          </a:xfrm>
        </p:spPr>
        <p:txBody>
          <a:bodyPr anchorCtr="1"/>
          <a:lstStyle>
            <a:lvl1pPr indent="-228600" algn="ctr">
              <a:buNone/>
              <a:defRPr sz="6000" b="1">
                <a:solidFill>
                  <a:srgbClr val="FFFFFF"/>
                </a:solidFill>
              </a:defRPr>
            </a:lvl1pPr>
          </a:lstStyle>
          <a:p>
            <a:pPr lvl="0"/>
            <a:endParaRPr lang="en-US"/>
          </a:p>
        </p:txBody>
      </p:sp>
      <p:sp>
        <p:nvSpPr>
          <p:cNvPr id="4" name="Google Shape;98;p38">
            <a:extLst>
              <a:ext uri="{FF2B5EF4-FFF2-40B4-BE49-F238E27FC236}">
                <a16:creationId xmlns:a16="http://schemas.microsoft.com/office/drawing/2014/main" id="{6A52BB1B-7716-C600-63E0-DF859AD9B671}"/>
              </a:ext>
            </a:extLst>
          </p:cNvPr>
          <p:cNvSpPr txBox="1">
            <a:spLocks noGrp="1"/>
          </p:cNvSpPr>
          <p:nvPr>
            <p:ph type="sldNum" sz="quarter" idx="8"/>
          </p:nvPr>
        </p:nvSpPr>
        <p:spPr/>
        <p:txBody>
          <a:bodyPr/>
          <a:lstStyle>
            <a:lvl1pPr>
              <a:defRPr>
                <a:solidFill>
                  <a:srgbClr val="FFFFFF"/>
                </a:solidFill>
              </a:defRPr>
            </a:lvl1pPr>
          </a:lstStyle>
          <a:p>
            <a:pPr lvl="0"/>
            <a:fld id="{FF4E8419-0034-9447-8CF2-E1EA5DF6A208}" type="slidenum">
              <a:t>‹#›</a:t>
            </a:fld>
            <a:endParaRPr lang="en-US"/>
          </a:p>
        </p:txBody>
      </p:sp>
    </p:spTree>
    <p:extLst>
      <p:ext uri="{BB962C8B-B14F-4D97-AF65-F5344CB8AC3E}">
        <p14:creationId xmlns:p14="http://schemas.microsoft.com/office/powerpoint/2010/main" val="1157597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a:blip r:embed="rId2">
            <a:alphaModFix/>
          </a:blip>
          <a:stretch>
            <a:fillRect/>
          </a:stretch>
        </a:blipFill>
        <a:effectLst/>
      </p:bgPr>
    </p:bg>
    <p:spTree>
      <p:nvGrpSpPr>
        <p:cNvPr id="1" name=""/>
        <p:cNvGrpSpPr/>
        <p:nvPr/>
      </p:nvGrpSpPr>
      <p:grpSpPr>
        <a:xfrm>
          <a:off x="0" y="0"/>
          <a:ext cx="0" cy="0"/>
          <a:chOff x="0" y="0"/>
          <a:chExt cx="0" cy="0"/>
        </a:xfrm>
      </p:grpSpPr>
      <p:pic>
        <p:nvPicPr>
          <p:cNvPr id="2" name="Google Shape;100;p49">
            <a:extLst>
              <a:ext uri="{FF2B5EF4-FFF2-40B4-BE49-F238E27FC236}">
                <a16:creationId xmlns:a16="http://schemas.microsoft.com/office/drawing/2014/main" id="{0645FE62-0340-E5EA-7089-B91A390DCB09}"/>
              </a:ext>
            </a:extLst>
          </p:cNvPr>
          <p:cNvPicPr>
            <a:picLocks noChangeAspect="1"/>
          </p:cNvPicPr>
          <p:nvPr/>
        </p:nvPicPr>
        <p:blipFill>
          <a:blip r:embed="rId3">
            <a:alphaModFix/>
          </a:blip>
          <a:srcRect/>
          <a:stretch>
            <a:fillRect/>
          </a:stretch>
        </p:blipFill>
        <p:spPr>
          <a:xfrm>
            <a:off x="7678994" y="5533253"/>
            <a:ext cx="4306531" cy="1173531"/>
          </a:xfrm>
          <a:prstGeom prst="rect">
            <a:avLst/>
          </a:prstGeom>
          <a:noFill/>
          <a:ln cap="flat">
            <a:noFill/>
          </a:ln>
        </p:spPr>
      </p:pic>
      <p:sp>
        <p:nvSpPr>
          <p:cNvPr id="3" name="Google Shape;101;p49">
            <a:extLst>
              <a:ext uri="{FF2B5EF4-FFF2-40B4-BE49-F238E27FC236}">
                <a16:creationId xmlns:a16="http://schemas.microsoft.com/office/drawing/2014/main" id="{70A21775-E0DD-4FBF-CF77-91504951CB19}"/>
              </a:ext>
            </a:extLst>
          </p:cNvPr>
          <p:cNvSpPr txBox="1">
            <a:spLocks noGrp="1"/>
          </p:cNvSpPr>
          <p:nvPr>
            <p:ph type="title"/>
          </p:nvPr>
        </p:nvSpPr>
        <p:spPr>
          <a:xfrm>
            <a:off x="294967" y="1334950"/>
            <a:ext cx="10294379" cy="2387598"/>
          </a:xfrm>
        </p:spPr>
        <p:txBody>
          <a:bodyPr anchor="b"/>
          <a:lstStyle>
            <a:lvl1pPr>
              <a:defRPr sz="6000"/>
            </a:lvl1pPr>
          </a:lstStyle>
          <a:p>
            <a:pPr lvl="0"/>
            <a:endParaRPr lang="en-US"/>
          </a:p>
        </p:txBody>
      </p:sp>
      <p:sp>
        <p:nvSpPr>
          <p:cNvPr id="4" name="Google Shape;102;p49">
            <a:extLst>
              <a:ext uri="{FF2B5EF4-FFF2-40B4-BE49-F238E27FC236}">
                <a16:creationId xmlns:a16="http://schemas.microsoft.com/office/drawing/2014/main" id="{9750BC66-AD27-7443-D272-9B2E5D91D9F7}"/>
              </a:ext>
            </a:extLst>
          </p:cNvPr>
          <p:cNvSpPr txBox="1">
            <a:spLocks noGrp="1"/>
          </p:cNvSpPr>
          <p:nvPr>
            <p:ph type="subTitle" idx="4294967295"/>
          </p:nvPr>
        </p:nvSpPr>
        <p:spPr>
          <a:xfrm>
            <a:off x="294967" y="4050673"/>
            <a:ext cx="10373035" cy="1472385"/>
          </a:xfrm>
        </p:spPr>
        <p:txBody>
          <a:bodyPr/>
          <a:lstStyle>
            <a:lvl1pPr>
              <a:buNone/>
              <a:defRPr sz="2400"/>
            </a:lvl1pPr>
          </a:lstStyle>
          <a:p>
            <a:pPr lvl="0"/>
            <a:endParaRPr lang="en-US"/>
          </a:p>
        </p:txBody>
      </p:sp>
      <p:sp>
        <p:nvSpPr>
          <p:cNvPr id="5" name="Google Shape;103;p49">
            <a:extLst>
              <a:ext uri="{FF2B5EF4-FFF2-40B4-BE49-F238E27FC236}">
                <a16:creationId xmlns:a16="http://schemas.microsoft.com/office/drawing/2014/main" id="{14227EE3-4BC1-A192-A8B9-24619E303459}"/>
              </a:ext>
            </a:extLst>
          </p:cNvPr>
          <p:cNvSpPr txBox="1">
            <a:spLocks noGrp="1"/>
          </p:cNvSpPr>
          <p:nvPr>
            <p:ph type="sldNum" sz="quarter" idx="8"/>
          </p:nvPr>
        </p:nvSpPr>
        <p:spPr/>
        <p:txBody>
          <a:bodyPr/>
          <a:lstStyle>
            <a:lvl1pPr>
              <a:defRPr/>
            </a:lvl1pPr>
          </a:lstStyle>
          <a:p>
            <a:pPr lvl="0"/>
            <a:fld id="{E085330C-61B2-0D4F-BE5B-7B650C424CBE}" type="slidenum">
              <a:t>‹#›</a:t>
            </a:fld>
            <a:endParaRPr lang="en-US"/>
          </a:p>
        </p:txBody>
      </p:sp>
    </p:spTree>
    <p:extLst>
      <p:ext uri="{BB962C8B-B14F-4D97-AF65-F5344CB8AC3E}">
        <p14:creationId xmlns:p14="http://schemas.microsoft.com/office/powerpoint/2010/main" val="3418670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Google Shape;105;p50">
            <a:extLst>
              <a:ext uri="{FF2B5EF4-FFF2-40B4-BE49-F238E27FC236}">
                <a16:creationId xmlns:a16="http://schemas.microsoft.com/office/drawing/2014/main" id="{4E6516F1-0E5D-A2B1-595D-AEF7A32E64A8}"/>
              </a:ext>
            </a:extLst>
          </p:cNvPr>
          <p:cNvSpPr txBox="1">
            <a:spLocks noGrp="1"/>
          </p:cNvSpPr>
          <p:nvPr>
            <p:ph type="title"/>
          </p:nvPr>
        </p:nvSpPr>
        <p:spPr/>
        <p:txBody>
          <a:bodyPr/>
          <a:lstStyle>
            <a:lvl1pPr>
              <a:defRPr/>
            </a:lvl1pPr>
          </a:lstStyle>
          <a:p>
            <a:pPr lvl="0"/>
            <a:endParaRPr lang="en-US"/>
          </a:p>
        </p:txBody>
      </p:sp>
      <p:pic>
        <p:nvPicPr>
          <p:cNvPr id="3" name="Google Shape;106;p50">
            <a:extLst>
              <a:ext uri="{FF2B5EF4-FFF2-40B4-BE49-F238E27FC236}">
                <a16:creationId xmlns:a16="http://schemas.microsoft.com/office/drawing/2014/main" id="{245661BC-732F-A564-B3C8-4B489382843B}"/>
              </a:ext>
            </a:extLst>
          </p:cNvPr>
          <p:cNvPicPr>
            <a:picLocks noChangeAspect="1"/>
          </p:cNvPicPr>
          <p:nvPr/>
        </p:nvPicPr>
        <p:blipFill>
          <a:blip r:embed="rId2">
            <a:alphaModFix/>
          </a:blip>
          <a:srcRect/>
          <a:stretch>
            <a:fillRect/>
          </a:stretch>
        </p:blipFill>
        <p:spPr>
          <a:xfrm>
            <a:off x="10955600" y="5633883"/>
            <a:ext cx="1066803" cy="1066803"/>
          </a:xfrm>
          <a:prstGeom prst="rect">
            <a:avLst/>
          </a:prstGeom>
          <a:noFill/>
          <a:ln cap="flat">
            <a:noFill/>
          </a:ln>
        </p:spPr>
      </p:pic>
      <p:sp>
        <p:nvSpPr>
          <p:cNvPr id="4" name="Google Shape;107;p50">
            <a:extLst>
              <a:ext uri="{FF2B5EF4-FFF2-40B4-BE49-F238E27FC236}">
                <a16:creationId xmlns:a16="http://schemas.microsoft.com/office/drawing/2014/main" id="{1B969C31-441C-B009-C0AA-C00D02285CC4}"/>
              </a:ext>
            </a:extLst>
          </p:cNvPr>
          <p:cNvSpPr txBox="1">
            <a:spLocks noGrp="1"/>
          </p:cNvSpPr>
          <p:nvPr>
            <p:ph type="sldNum" sz="quarter" idx="8"/>
          </p:nvPr>
        </p:nvSpPr>
        <p:spPr/>
        <p:txBody>
          <a:bodyPr/>
          <a:lstStyle>
            <a:lvl1pPr>
              <a:defRPr/>
            </a:lvl1pPr>
          </a:lstStyle>
          <a:p>
            <a:pPr lvl="0"/>
            <a:fld id="{0EFA0C5D-7011-104F-8654-5B37B2EE9A1B}" type="slidenum">
              <a:t>‹#›</a:t>
            </a:fld>
            <a:endParaRPr lang="en-US"/>
          </a:p>
        </p:txBody>
      </p:sp>
    </p:spTree>
    <p:extLst>
      <p:ext uri="{BB962C8B-B14F-4D97-AF65-F5344CB8AC3E}">
        <p14:creationId xmlns:p14="http://schemas.microsoft.com/office/powerpoint/2010/main" val="3273748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2" name="Google Shape;109;p51">
            <a:extLst>
              <a:ext uri="{FF2B5EF4-FFF2-40B4-BE49-F238E27FC236}">
                <a16:creationId xmlns:a16="http://schemas.microsoft.com/office/drawing/2014/main" id="{D4443248-9CAB-9617-5D68-1C7506BD5DB5}"/>
              </a:ext>
            </a:extLst>
          </p:cNvPr>
          <p:cNvSpPr txBox="1">
            <a:spLocks noGrp="1"/>
          </p:cNvSpPr>
          <p:nvPr>
            <p:ph type="title"/>
          </p:nvPr>
        </p:nvSpPr>
        <p:spPr/>
        <p:txBody>
          <a:bodyPr/>
          <a:lstStyle>
            <a:lvl1pPr>
              <a:defRPr/>
            </a:lvl1pPr>
          </a:lstStyle>
          <a:p>
            <a:pPr lvl="0"/>
            <a:endParaRPr lang="en-US"/>
          </a:p>
        </p:txBody>
      </p:sp>
      <p:sp>
        <p:nvSpPr>
          <p:cNvPr id="3" name="Google Shape;110;p51">
            <a:extLst>
              <a:ext uri="{FF2B5EF4-FFF2-40B4-BE49-F238E27FC236}">
                <a16:creationId xmlns:a16="http://schemas.microsoft.com/office/drawing/2014/main" id="{AE20B950-D712-81E1-436A-41E3B47F47B0}"/>
              </a:ext>
            </a:extLst>
          </p:cNvPr>
          <p:cNvSpPr txBox="1">
            <a:spLocks noGrp="1"/>
          </p:cNvSpPr>
          <p:nvPr>
            <p:ph idx="1"/>
          </p:nvPr>
        </p:nvSpPr>
        <p:spPr>
          <a:xfrm>
            <a:off x="688259" y="1825627"/>
            <a:ext cx="5181603" cy="4351336"/>
          </a:xfrm>
        </p:spPr>
        <p:txBody>
          <a:bodyPr/>
          <a:lstStyle>
            <a:lvl1pPr indent="-342900">
              <a:buSzPts val="1800"/>
              <a:defRPr/>
            </a:lvl1pPr>
          </a:lstStyle>
          <a:p>
            <a:pPr lvl="0"/>
            <a:endParaRPr lang="en-US"/>
          </a:p>
        </p:txBody>
      </p:sp>
      <p:sp>
        <p:nvSpPr>
          <p:cNvPr id="4" name="Google Shape;111;p51">
            <a:extLst>
              <a:ext uri="{FF2B5EF4-FFF2-40B4-BE49-F238E27FC236}">
                <a16:creationId xmlns:a16="http://schemas.microsoft.com/office/drawing/2014/main" id="{758AF147-93EC-4688-0764-1E6033E83AF1}"/>
              </a:ext>
            </a:extLst>
          </p:cNvPr>
          <p:cNvSpPr txBox="1">
            <a:spLocks noGrp="1"/>
          </p:cNvSpPr>
          <p:nvPr>
            <p:ph idx="2"/>
          </p:nvPr>
        </p:nvSpPr>
        <p:spPr>
          <a:xfrm>
            <a:off x="6172200" y="1825627"/>
            <a:ext cx="5181603" cy="4351336"/>
          </a:xfrm>
        </p:spPr>
        <p:txBody>
          <a:bodyPr/>
          <a:lstStyle>
            <a:lvl1pPr indent="-342900">
              <a:buSzPts val="1800"/>
              <a:defRPr/>
            </a:lvl1pPr>
          </a:lstStyle>
          <a:p>
            <a:pPr lvl="0"/>
            <a:endParaRPr lang="en-US"/>
          </a:p>
        </p:txBody>
      </p:sp>
      <p:pic>
        <p:nvPicPr>
          <p:cNvPr id="5" name="Google Shape;112;p51">
            <a:extLst>
              <a:ext uri="{FF2B5EF4-FFF2-40B4-BE49-F238E27FC236}">
                <a16:creationId xmlns:a16="http://schemas.microsoft.com/office/drawing/2014/main" id="{83A23322-31D6-B138-69AF-DA3921D22A6D}"/>
              </a:ext>
            </a:extLst>
          </p:cNvPr>
          <p:cNvPicPr>
            <a:picLocks noChangeAspect="1"/>
          </p:cNvPicPr>
          <p:nvPr/>
        </p:nvPicPr>
        <p:blipFill>
          <a:blip r:embed="rId2">
            <a:alphaModFix/>
          </a:blip>
          <a:srcRect/>
          <a:stretch>
            <a:fillRect/>
          </a:stretch>
        </p:blipFill>
        <p:spPr>
          <a:xfrm>
            <a:off x="10955600" y="5633883"/>
            <a:ext cx="1066803" cy="1066803"/>
          </a:xfrm>
          <a:prstGeom prst="rect">
            <a:avLst/>
          </a:prstGeom>
          <a:noFill/>
          <a:ln cap="flat">
            <a:noFill/>
          </a:ln>
        </p:spPr>
      </p:pic>
      <p:sp>
        <p:nvSpPr>
          <p:cNvPr id="6" name="Google Shape;113;p51">
            <a:extLst>
              <a:ext uri="{FF2B5EF4-FFF2-40B4-BE49-F238E27FC236}">
                <a16:creationId xmlns:a16="http://schemas.microsoft.com/office/drawing/2014/main" id="{30A40E73-6350-4778-CE8B-A4799E0E09B1}"/>
              </a:ext>
            </a:extLst>
          </p:cNvPr>
          <p:cNvSpPr txBox="1">
            <a:spLocks noGrp="1"/>
          </p:cNvSpPr>
          <p:nvPr>
            <p:ph type="sldNum" sz="quarter" idx="8"/>
          </p:nvPr>
        </p:nvSpPr>
        <p:spPr/>
        <p:txBody>
          <a:bodyPr/>
          <a:lstStyle>
            <a:lvl1pPr>
              <a:defRPr/>
            </a:lvl1pPr>
          </a:lstStyle>
          <a:p>
            <a:pPr lvl="0"/>
            <a:fld id="{3F534CA3-95F9-D34E-8022-620C7701A738}" type="slidenum">
              <a:t>‹#›</a:t>
            </a:fld>
            <a:endParaRPr lang="en-US"/>
          </a:p>
        </p:txBody>
      </p:sp>
    </p:spTree>
    <p:extLst>
      <p:ext uri="{BB962C8B-B14F-4D97-AF65-F5344CB8AC3E}">
        <p14:creationId xmlns:p14="http://schemas.microsoft.com/office/powerpoint/2010/main" val="2394365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WO_OBJECTS_WITH_TEXT">
    <p:spTree>
      <p:nvGrpSpPr>
        <p:cNvPr id="1" name=""/>
        <p:cNvGrpSpPr/>
        <p:nvPr/>
      </p:nvGrpSpPr>
      <p:grpSpPr>
        <a:xfrm>
          <a:off x="0" y="0"/>
          <a:ext cx="0" cy="0"/>
          <a:chOff x="0" y="0"/>
          <a:chExt cx="0" cy="0"/>
        </a:xfrm>
      </p:grpSpPr>
      <p:sp>
        <p:nvSpPr>
          <p:cNvPr id="2" name="Google Shape;115;p52">
            <a:extLst>
              <a:ext uri="{FF2B5EF4-FFF2-40B4-BE49-F238E27FC236}">
                <a16:creationId xmlns:a16="http://schemas.microsoft.com/office/drawing/2014/main" id="{8B04CF51-6518-AB78-7A8F-774002DCD734}"/>
              </a:ext>
            </a:extLst>
          </p:cNvPr>
          <p:cNvSpPr txBox="1">
            <a:spLocks noGrp="1"/>
          </p:cNvSpPr>
          <p:nvPr>
            <p:ph type="title"/>
          </p:nvPr>
        </p:nvSpPr>
        <p:spPr>
          <a:xfrm>
            <a:off x="839784" y="365129"/>
            <a:ext cx="10515600" cy="1325559"/>
          </a:xfrm>
        </p:spPr>
        <p:txBody>
          <a:bodyPr/>
          <a:lstStyle>
            <a:lvl1pPr>
              <a:defRPr/>
            </a:lvl1pPr>
          </a:lstStyle>
          <a:p>
            <a:pPr lvl="0"/>
            <a:endParaRPr lang="en-US"/>
          </a:p>
        </p:txBody>
      </p:sp>
      <p:sp>
        <p:nvSpPr>
          <p:cNvPr id="3" name="Google Shape;116;p52">
            <a:extLst>
              <a:ext uri="{FF2B5EF4-FFF2-40B4-BE49-F238E27FC236}">
                <a16:creationId xmlns:a16="http://schemas.microsoft.com/office/drawing/2014/main" id="{2E7C6CDC-210F-A5F1-7A63-4DBA43F981F6}"/>
              </a:ext>
            </a:extLst>
          </p:cNvPr>
          <p:cNvSpPr txBox="1">
            <a:spLocks noGrp="1"/>
          </p:cNvSpPr>
          <p:nvPr>
            <p:ph type="body" idx="1"/>
          </p:nvPr>
        </p:nvSpPr>
        <p:spPr>
          <a:xfrm>
            <a:off x="839794" y="1681160"/>
            <a:ext cx="5157782" cy="823910"/>
          </a:xfrm>
        </p:spPr>
        <p:txBody>
          <a:bodyPr anchor="b"/>
          <a:lstStyle>
            <a:lvl1pPr indent="-228600">
              <a:buNone/>
              <a:defRPr sz="2400" b="1"/>
            </a:lvl1pPr>
          </a:lstStyle>
          <a:p>
            <a:pPr lvl="0"/>
            <a:endParaRPr lang="en-US"/>
          </a:p>
        </p:txBody>
      </p:sp>
      <p:sp>
        <p:nvSpPr>
          <p:cNvPr id="4" name="Google Shape;117;p52">
            <a:extLst>
              <a:ext uri="{FF2B5EF4-FFF2-40B4-BE49-F238E27FC236}">
                <a16:creationId xmlns:a16="http://schemas.microsoft.com/office/drawing/2014/main" id="{DE9FBEB2-619F-697F-1E3D-68A0C2C56B39}"/>
              </a:ext>
            </a:extLst>
          </p:cNvPr>
          <p:cNvSpPr txBox="1">
            <a:spLocks noGrp="1"/>
          </p:cNvSpPr>
          <p:nvPr>
            <p:ph type="body" idx="3"/>
          </p:nvPr>
        </p:nvSpPr>
        <p:spPr>
          <a:xfrm>
            <a:off x="839794" y="2505071"/>
            <a:ext cx="5157782" cy="3684583"/>
          </a:xfrm>
        </p:spPr>
        <p:txBody>
          <a:bodyPr/>
          <a:lstStyle>
            <a:lvl1pPr indent="-342900">
              <a:buSzPts val="1800"/>
              <a:defRPr/>
            </a:lvl1pPr>
          </a:lstStyle>
          <a:p>
            <a:pPr lvl="0"/>
            <a:endParaRPr lang="en-US"/>
          </a:p>
        </p:txBody>
      </p:sp>
      <p:sp>
        <p:nvSpPr>
          <p:cNvPr id="5" name="Google Shape;118;p52">
            <a:extLst>
              <a:ext uri="{FF2B5EF4-FFF2-40B4-BE49-F238E27FC236}">
                <a16:creationId xmlns:a16="http://schemas.microsoft.com/office/drawing/2014/main" id="{F1DEEE72-0100-3441-25A4-ED6206B94076}"/>
              </a:ext>
            </a:extLst>
          </p:cNvPr>
          <p:cNvSpPr txBox="1">
            <a:spLocks noGrp="1"/>
          </p:cNvSpPr>
          <p:nvPr>
            <p:ph idx="2"/>
          </p:nvPr>
        </p:nvSpPr>
        <p:spPr>
          <a:xfrm>
            <a:off x="6172200" y="1681160"/>
            <a:ext cx="5183184" cy="823910"/>
          </a:xfrm>
        </p:spPr>
        <p:txBody>
          <a:bodyPr anchor="b"/>
          <a:lstStyle>
            <a:lvl1pPr indent="-228600">
              <a:buNone/>
              <a:defRPr sz="2400" b="1"/>
            </a:lvl1pPr>
          </a:lstStyle>
          <a:p>
            <a:pPr lvl="0"/>
            <a:endParaRPr lang="en-US"/>
          </a:p>
        </p:txBody>
      </p:sp>
      <p:sp>
        <p:nvSpPr>
          <p:cNvPr id="6" name="Google Shape;119;p52">
            <a:extLst>
              <a:ext uri="{FF2B5EF4-FFF2-40B4-BE49-F238E27FC236}">
                <a16:creationId xmlns:a16="http://schemas.microsoft.com/office/drawing/2014/main" id="{CB9A075E-0DD6-9595-5AFD-2C8771FAE946}"/>
              </a:ext>
            </a:extLst>
          </p:cNvPr>
          <p:cNvSpPr txBox="1">
            <a:spLocks noGrp="1"/>
          </p:cNvSpPr>
          <p:nvPr>
            <p:ph idx="4"/>
          </p:nvPr>
        </p:nvSpPr>
        <p:spPr>
          <a:xfrm>
            <a:off x="6172200" y="2505071"/>
            <a:ext cx="5183184" cy="3684583"/>
          </a:xfrm>
        </p:spPr>
        <p:txBody>
          <a:bodyPr/>
          <a:lstStyle>
            <a:lvl1pPr indent="-342900">
              <a:buSzPts val="1800"/>
              <a:defRPr/>
            </a:lvl1pPr>
          </a:lstStyle>
          <a:p>
            <a:pPr lvl="0"/>
            <a:endParaRPr lang="en-US"/>
          </a:p>
        </p:txBody>
      </p:sp>
      <p:pic>
        <p:nvPicPr>
          <p:cNvPr id="7" name="Google Shape;120;p52">
            <a:extLst>
              <a:ext uri="{FF2B5EF4-FFF2-40B4-BE49-F238E27FC236}">
                <a16:creationId xmlns:a16="http://schemas.microsoft.com/office/drawing/2014/main" id="{C4F7C19F-9DB9-5691-CD8C-94ECEEE88F6F}"/>
              </a:ext>
            </a:extLst>
          </p:cNvPr>
          <p:cNvPicPr>
            <a:picLocks noChangeAspect="1"/>
          </p:cNvPicPr>
          <p:nvPr/>
        </p:nvPicPr>
        <p:blipFill>
          <a:blip r:embed="rId2">
            <a:alphaModFix/>
          </a:blip>
          <a:srcRect/>
          <a:stretch>
            <a:fillRect/>
          </a:stretch>
        </p:blipFill>
        <p:spPr>
          <a:xfrm>
            <a:off x="10955600" y="5633883"/>
            <a:ext cx="1066803" cy="1066803"/>
          </a:xfrm>
          <a:prstGeom prst="rect">
            <a:avLst/>
          </a:prstGeom>
          <a:noFill/>
          <a:ln cap="flat">
            <a:noFill/>
          </a:ln>
        </p:spPr>
      </p:pic>
      <p:sp>
        <p:nvSpPr>
          <p:cNvPr id="8" name="Google Shape;121;p52">
            <a:extLst>
              <a:ext uri="{FF2B5EF4-FFF2-40B4-BE49-F238E27FC236}">
                <a16:creationId xmlns:a16="http://schemas.microsoft.com/office/drawing/2014/main" id="{5E897323-41A9-CF9D-7723-334DA167C614}"/>
              </a:ext>
            </a:extLst>
          </p:cNvPr>
          <p:cNvSpPr txBox="1">
            <a:spLocks noGrp="1"/>
          </p:cNvSpPr>
          <p:nvPr>
            <p:ph type="sldNum" sz="quarter" idx="8"/>
          </p:nvPr>
        </p:nvSpPr>
        <p:spPr/>
        <p:txBody>
          <a:bodyPr/>
          <a:lstStyle>
            <a:lvl1pPr>
              <a:defRPr/>
            </a:lvl1pPr>
          </a:lstStyle>
          <a:p>
            <a:pPr lvl="0"/>
            <a:fld id="{9F1BA7C7-9186-734A-A8E9-763129928B7A}" type="slidenum">
              <a:t>‹#›</a:t>
            </a:fld>
            <a:endParaRPr lang="en-US"/>
          </a:p>
        </p:txBody>
      </p:sp>
    </p:spTree>
    <p:extLst>
      <p:ext uri="{BB962C8B-B14F-4D97-AF65-F5344CB8AC3E}">
        <p14:creationId xmlns:p14="http://schemas.microsoft.com/office/powerpoint/2010/main" val="20814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18;p34">
            <a:extLst>
              <a:ext uri="{FF2B5EF4-FFF2-40B4-BE49-F238E27FC236}">
                <a16:creationId xmlns:a16="http://schemas.microsoft.com/office/drawing/2014/main" id="{2587523D-0E40-FC7D-1DBC-A81F5CE052B5}"/>
              </a:ext>
            </a:extLst>
          </p:cNvPr>
          <p:cNvSpPr txBox="1">
            <a:spLocks noGrp="1"/>
          </p:cNvSpPr>
          <p:nvPr>
            <p:ph type="title"/>
          </p:nvPr>
        </p:nvSpPr>
        <p:spPr>
          <a:xfrm>
            <a:off x="609603" y="274640"/>
            <a:ext cx="10058400" cy="1020763"/>
          </a:xfrm>
        </p:spPr>
        <p:txBody>
          <a:bodyPr/>
          <a:lstStyle>
            <a:lvl1pPr>
              <a:defRPr/>
            </a:lvl1pPr>
          </a:lstStyle>
          <a:p>
            <a:pPr lvl="0"/>
            <a:endParaRPr lang="en-US"/>
          </a:p>
        </p:txBody>
      </p:sp>
      <p:sp>
        <p:nvSpPr>
          <p:cNvPr id="3" name="Google Shape;19;p34">
            <a:extLst>
              <a:ext uri="{FF2B5EF4-FFF2-40B4-BE49-F238E27FC236}">
                <a16:creationId xmlns:a16="http://schemas.microsoft.com/office/drawing/2014/main" id="{C0B6CBE8-296A-3892-6D6A-592CB33E111C}"/>
              </a:ext>
            </a:extLst>
          </p:cNvPr>
          <p:cNvSpPr txBox="1">
            <a:spLocks noGrp="1"/>
          </p:cNvSpPr>
          <p:nvPr>
            <p:ph idx="1"/>
          </p:nvPr>
        </p:nvSpPr>
        <p:spPr>
          <a:xfrm>
            <a:off x="609603" y="1371600"/>
            <a:ext cx="10058400" cy="4648196"/>
          </a:xfrm>
        </p:spPr>
        <p:txBody>
          <a:bodyPr/>
          <a:lstStyle>
            <a:lvl1pPr>
              <a:defRPr/>
            </a:lvl1pPr>
          </a:lstStyle>
          <a:p>
            <a:pPr lvl="0"/>
            <a:endParaRPr lang="en-US"/>
          </a:p>
        </p:txBody>
      </p:sp>
      <p:pic>
        <p:nvPicPr>
          <p:cNvPr id="4" name="Google Shape;20;p34">
            <a:extLst>
              <a:ext uri="{FF2B5EF4-FFF2-40B4-BE49-F238E27FC236}">
                <a16:creationId xmlns:a16="http://schemas.microsoft.com/office/drawing/2014/main" id="{A0F24AA8-65C3-54BC-C084-85D3D5936919}"/>
              </a:ext>
            </a:extLst>
          </p:cNvPr>
          <p:cNvPicPr>
            <a:picLocks noChangeAspect="1"/>
          </p:cNvPicPr>
          <p:nvPr/>
        </p:nvPicPr>
        <p:blipFill>
          <a:blip r:embed="rId2">
            <a:alphaModFix/>
          </a:blip>
          <a:srcRect/>
          <a:stretch>
            <a:fillRect/>
          </a:stretch>
        </p:blipFill>
        <p:spPr>
          <a:xfrm>
            <a:off x="10668003" y="5943600"/>
            <a:ext cx="1389531" cy="1073725"/>
          </a:xfrm>
          <a:prstGeom prst="rect">
            <a:avLst/>
          </a:prstGeom>
          <a:noFill/>
          <a:ln cap="flat">
            <a:noFill/>
          </a:ln>
        </p:spPr>
      </p:pic>
      <p:sp>
        <p:nvSpPr>
          <p:cNvPr id="5" name="Google Shape;21;p34">
            <a:extLst>
              <a:ext uri="{FF2B5EF4-FFF2-40B4-BE49-F238E27FC236}">
                <a16:creationId xmlns:a16="http://schemas.microsoft.com/office/drawing/2014/main" id="{5C2D536F-9327-1ACF-9F3D-B740EF35CAA7}"/>
              </a:ext>
            </a:extLst>
          </p:cNvPr>
          <p:cNvSpPr txBox="1">
            <a:spLocks noGrp="1"/>
          </p:cNvSpPr>
          <p:nvPr>
            <p:ph type="sldNum" sz="quarter" idx="8"/>
          </p:nvPr>
        </p:nvSpPr>
        <p:spPr/>
        <p:txBody>
          <a:bodyPr/>
          <a:lstStyle>
            <a:lvl1pPr>
              <a:defRPr/>
            </a:lvl1pPr>
          </a:lstStyle>
          <a:p>
            <a:pPr lvl="0"/>
            <a:fld id="{8001AA5A-CDDA-A644-97C3-D37F2F0B1ACD}" type="slidenum">
              <a:t>‹#›</a:t>
            </a:fld>
            <a:endParaRPr lang="en-US"/>
          </a:p>
        </p:txBody>
      </p:sp>
    </p:spTree>
    <p:extLst>
      <p:ext uri="{BB962C8B-B14F-4D97-AF65-F5344CB8AC3E}">
        <p14:creationId xmlns:p14="http://schemas.microsoft.com/office/powerpoint/2010/main" val="78102941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2" name="Google Shape;123;p53">
            <a:extLst>
              <a:ext uri="{FF2B5EF4-FFF2-40B4-BE49-F238E27FC236}">
                <a16:creationId xmlns:a16="http://schemas.microsoft.com/office/drawing/2014/main" id="{DF5F8C08-1A43-0AD1-D7DD-DDC44AE6834B}"/>
              </a:ext>
            </a:extLst>
          </p:cNvPr>
          <p:cNvPicPr>
            <a:picLocks noChangeAspect="1"/>
          </p:cNvPicPr>
          <p:nvPr/>
        </p:nvPicPr>
        <p:blipFill>
          <a:blip r:embed="rId2">
            <a:alphaModFix/>
          </a:blip>
          <a:srcRect/>
          <a:stretch>
            <a:fillRect/>
          </a:stretch>
        </p:blipFill>
        <p:spPr>
          <a:xfrm>
            <a:off x="10955600" y="5633883"/>
            <a:ext cx="1066803" cy="1066803"/>
          </a:xfrm>
          <a:prstGeom prst="rect">
            <a:avLst/>
          </a:prstGeom>
          <a:noFill/>
          <a:ln cap="flat">
            <a:noFill/>
          </a:ln>
        </p:spPr>
      </p:pic>
      <p:sp>
        <p:nvSpPr>
          <p:cNvPr id="3" name="Google Shape;124;p53">
            <a:extLst>
              <a:ext uri="{FF2B5EF4-FFF2-40B4-BE49-F238E27FC236}">
                <a16:creationId xmlns:a16="http://schemas.microsoft.com/office/drawing/2014/main" id="{5BA6971A-D71B-35D3-167A-64CF8F3D0C58}"/>
              </a:ext>
            </a:extLst>
          </p:cNvPr>
          <p:cNvSpPr txBox="1">
            <a:spLocks noGrp="1"/>
          </p:cNvSpPr>
          <p:nvPr>
            <p:ph type="title"/>
          </p:nvPr>
        </p:nvSpPr>
        <p:spPr>
          <a:xfrm>
            <a:off x="589934" y="365129"/>
            <a:ext cx="10763868" cy="1325559"/>
          </a:xfrm>
        </p:spPr>
        <p:txBody>
          <a:bodyPr/>
          <a:lstStyle>
            <a:lvl1pPr>
              <a:defRPr>
                <a:solidFill>
                  <a:srgbClr val="2D737E"/>
                </a:solidFill>
              </a:defRPr>
            </a:lvl1pPr>
          </a:lstStyle>
          <a:p>
            <a:pPr lvl="0"/>
            <a:endParaRPr lang="en-US"/>
          </a:p>
        </p:txBody>
      </p:sp>
      <p:sp>
        <p:nvSpPr>
          <p:cNvPr id="4" name="Google Shape;125;p53">
            <a:extLst>
              <a:ext uri="{FF2B5EF4-FFF2-40B4-BE49-F238E27FC236}">
                <a16:creationId xmlns:a16="http://schemas.microsoft.com/office/drawing/2014/main" id="{2A93D552-D306-F62B-9797-1218335458C6}"/>
              </a:ext>
            </a:extLst>
          </p:cNvPr>
          <p:cNvSpPr txBox="1">
            <a:spLocks noGrp="1"/>
          </p:cNvSpPr>
          <p:nvPr>
            <p:ph type="sldNum" sz="quarter" idx="8"/>
          </p:nvPr>
        </p:nvSpPr>
        <p:spPr/>
        <p:txBody>
          <a:bodyPr/>
          <a:lstStyle>
            <a:lvl1pPr>
              <a:defRPr/>
            </a:lvl1pPr>
          </a:lstStyle>
          <a:p>
            <a:pPr lvl="0"/>
            <a:fld id="{EF0D27B5-419E-6049-AFFC-0DF0F833DE58}" type="slidenum">
              <a:t>‹#›</a:t>
            </a:fld>
            <a:endParaRPr lang="en-US"/>
          </a:p>
        </p:txBody>
      </p:sp>
    </p:spTree>
    <p:extLst>
      <p:ext uri="{BB962C8B-B14F-4D97-AF65-F5344CB8AC3E}">
        <p14:creationId xmlns:p14="http://schemas.microsoft.com/office/powerpoint/2010/main" val="428615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Google Shape;127;p54">
            <a:extLst>
              <a:ext uri="{FF2B5EF4-FFF2-40B4-BE49-F238E27FC236}">
                <a16:creationId xmlns:a16="http://schemas.microsoft.com/office/drawing/2014/main" id="{119FE067-14B8-FA63-1AB0-F903F2FDB6F2}"/>
              </a:ext>
            </a:extLst>
          </p:cNvPr>
          <p:cNvSpPr txBox="1">
            <a:spLocks noGrp="1"/>
          </p:cNvSpPr>
          <p:nvPr>
            <p:ph type="title"/>
          </p:nvPr>
        </p:nvSpPr>
        <p:spPr>
          <a:xfrm>
            <a:off x="839794" y="457200"/>
            <a:ext cx="3932240" cy="1600200"/>
          </a:xfrm>
        </p:spPr>
        <p:txBody>
          <a:bodyPr anchor="b"/>
          <a:lstStyle>
            <a:lvl1pPr>
              <a:defRPr sz="3200"/>
            </a:lvl1pPr>
          </a:lstStyle>
          <a:p>
            <a:pPr lvl="0"/>
            <a:endParaRPr lang="en-US"/>
          </a:p>
        </p:txBody>
      </p:sp>
      <p:sp>
        <p:nvSpPr>
          <p:cNvPr id="3" name="Google Shape;128;p54">
            <a:extLst>
              <a:ext uri="{FF2B5EF4-FFF2-40B4-BE49-F238E27FC236}">
                <a16:creationId xmlns:a16="http://schemas.microsoft.com/office/drawing/2014/main" id="{B3E318F9-FDFF-B5D1-715F-0BD77255CF8A}"/>
              </a:ext>
            </a:extLst>
          </p:cNvPr>
          <p:cNvSpPr txBox="1">
            <a:spLocks noGrp="1"/>
          </p:cNvSpPr>
          <p:nvPr>
            <p:ph type="body" idx="4294967295"/>
          </p:nvPr>
        </p:nvSpPr>
        <p:spPr>
          <a:xfrm>
            <a:off x="5183184" y="987423"/>
            <a:ext cx="6169027" cy="4873623"/>
          </a:xfrm>
        </p:spPr>
        <p:txBody>
          <a:bodyPr/>
          <a:lstStyle>
            <a:lvl1pPr indent="-431797">
              <a:buSzPts val="3200"/>
              <a:defRPr sz="3200"/>
            </a:lvl1pPr>
          </a:lstStyle>
          <a:p>
            <a:pPr lvl="0"/>
            <a:endParaRPr lang="en-US"/>
          </a:p>
        </p:txBody>
      </p:sp>
      <p:sp>
        <p:nvSpPr>
          <p:cNvPr id="4" name="Google Shape;129;p54">
            <a:extLst>
              <a:ext uri="{FF2B5EF4-FFF2-40B4-BE49-F238E27FC236}">
                <a16:creationId xmlns:a16="http://schemas.microsoft.com/office/drawing/2014/main" id="{2123DD59-C67D-4242-F580-57B34EC51A9B}"/>
              </a:ext>
            </a:extLst>
          </p:cNvPr>
          <p:cNvSpPr txBox="1">
            <a:spLocks noGrp="1"/>
          </p:cNvSpPr>
          <p:nvPr>
            <p:ph type="body" idx="4294967295"/>
          </p:nvPr>
        </p:nvSpPr>
        <p:spPr>
          <a:xfrm>
            <a:off x="839794" y="2057400"/>
            <a:ext cx="3932240" cy="3811584"/>
          </a:xfrm>
        </p:spPr>
        <p:txBody>
          <a:bodyPr/>
          <a:lstStyle>
            <a:lvl1pPr indent="-228600">
              <a:buNone/>
              <a:defRPr sz="1600"/>
            </a:lvl1pPr>
          </a:lstStyle>
          <a:p>
            <a:pPr lvl="0"/>
            <a:endParaRPr lang="en-US"/>
          </a:p>
        </p:txBody>
      </p:sp>
      <p:pic>
        <p:nvPicPr>
          <p:cNvPr id="5" name="Google Shape;130;p54">
            <a:extLst>
              <a:ext uri="{FF2B5EF4-FFF2-40B4-BE49-F238E27FC236}">
                <a16:creationId xmlns:a16="http://schemas.microsoft.com/office/drawing/2014/main" id="{70F5A958-6CDB-76D1-5223-BB234B784B31}"/>
              </a:ext>
            </a:extLst>
          </p:cNvPr>
          <p:cNvPicPr>
            <a:picLocks noChangeAspect="1"/>
          </p:cNvPicPr>
          <p:nvPr/>
        </p:nvPicPr>
        <p:blipFill>
          <a:blip r:embed="rId2">
            <a:alphaModFix/>
          </a:blip>
          <a:srcRect/>
          <a:stretch>
            <a:fillRect/>
          </a:stretch>
        </p:blipFill>
        <p:spPr>
          <a:xfrm>
            <a:off x="10955600" y="5633883"/>
            <a:ext cx="1066803" cy="1066803"/>
          </a:xfrm>
          <a:prstGeom prst="rect">
            <a:avLst/>
          </a:prstGeom>
          <a:noFill/>
          <a:ln cap="flat">
            <a:noFill/>
          </a:ln>
        </p:spPr>
      </p:pic>
      <p:sp>
        <p:nvSpPr>
          <p:cNvPr id="6" name="Google Shape;131;p54">
            <a:extLst>
              <a:ext uri="{FF2B5EF4-FFF2-40B4-BE49-F238E27FC236}">
                <a16:creationId xmlns:a16="http://schemas.microsoft.com/office/drawing/2014/main" id="{58A678C8-4C19-4819-9C98-D69EDE8429F7}"/>
              </a:ext>
            </a:extLst>
          </p:cNvPr>
          <p:cNvSpPr txBox="1">
            <a:spLocks noGrp="1"/>
          </p:cNvSpPr>
          <p:nvPr>
            <p:ph type="sldNum" sz="quarter" idx="8"/>
          </p:nvPr>
        </p:nvSpPr>
        <p:spPr/>
        <p:txBody>
          <a:bodyPr/>
          <a:lstStyle>
            <a:lvl1pPr>
              <a:defRPr/>
            </a:lvl1pPr>
          </a:lstStyle>
          <a:p>
            <a:pPr lvl="0"/>
            <a:fld id="{2EC57DD0-5146-F14E-9666-F2E9145446C1}" type="slidenum">
              <a:t>‹#›</a:t>
            </a:fld>
            <a:endParaRPr lang="en-US"/>
          </a:p>
        </p:txBody>
      </p:sp>
    </p:spTree>
    <p:extLst>
      <p:ext uri="{BB962C8B-B14F-4D97-AF65-F5344CB8AC3E}">
        <p14:creationId xmlns:p14="http://schemas.microsoft.com/office/powerpoint/2010/main" val="2157719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Google Shape;133;p55">
            <a:extLst>
              <a:ext uri="{FF2B5EF4-FFF2-40B4-BE49-F238E27FC236}">
                <a16:creationId xmlns:a16="http://schemas.microsoft.com/office/drawing/2014/main" id="{DCE6C629-D1B9-715F-CC5E-D0A3F41E7839}"/>
              </a:ext>
            </a:extLst>
          </p:cNvPr>
          <p:cNvSpPr txBox="1">
            <a:spLocks noGrp="1"/>
          </p:cNvSpPr>
          <p:nvPr>
            <p:ph type="title"/>
          </p:nvPr>
        </p:nvSpPr>
        <p:spPr>
          <a:xfrm>
            <a:off x="839794" y="457200"/>
            <a:ext cx="3932240" cy="1600200"/>
          </a:xfrm>
        </p:spPr>
        <p:txBody>
          <a:bodyPr anchor="b"/>
          <a:lstStyle>
            <a:lvl1pPr>
              <a:defRPr sz="3200"/>
            </a:lvl1pPr>
          </a:lstStyle>
          <a:p>
            <a:pPr lvl="0"/>
            <a:endParaRPr lang="en-US"/>
          </a:p>
        </p:txBody>
      </p:sp>
      <p:sp>
        <p:nvSpPr>
          <p:cNvPr id="3" name="Google Shape;135;p55">
            <a:extLst>
              <a:ext uri="{FF2B5EF4-FFF2-40B4-BE49-F238E27FC236}">
                <a16:creationId xmlns:a16="http://schemas.microsoft.com/office/drawing/2014/main" id="{B33D27A7-DCCC-3965-2CE8-AA491F44E12D}"/>
              </a:ext>
            </a:extLst>
          </p:cNvPr>
          <p:cNvSpPr txBox="1">
            <a:spLocks noGrp="1"/>
          </p:cNvSpPr>
          <p:nvPr>
            <p:ph type="body" idx="4294967295"/>
          </p:nvPr>
        </p:nvSpPr>
        <p:spPr>
          <a:xfrm>
            <a:off x="839794" y="2057400"/>
            <a:ext cx="3932240" cy="3811584"/>
          </a:xfrm>
        </p:spPr>
        <p:txBody>
          <a:bodyPr/>
          <a:lstStyle>
            <a:lvl1pPr indent="-228600">
              <a:buNone/>
              <a:defRPr sz="1600"/>
            </a:lvl1pPr>
          </a:lstStyle>
          <a:p>
            <a:pPr lvl="0"/>
            <a:endParaRPr lang="en-US"/>
          </a:p>
        </p:txBody>
      </p:sp>
      <p:pic>
        <p:nvPicPr>
          <p:cNvPr id="4" name="Google Shape;136;p55">
            <a:extLst>
              <a:ext uri="{FF2B5EF4-FFF2-40B4-BE49-F238E27FC236}">
                <a16:creationId xmlns:a16="http://schemas.microsoft.com/office/drawing/2014/main" id="{18BB1E24-1BAD-851C-C2EF-E44B5EC5C1D2}"/>
              </a:ext>
            </a:extLst>
          </p:cNvPr>
          <p:cNvPicPr>
            <a:picLocks noChangeAspect="1"/>
          </p:cNvPicPr>
          <p:nvPr/>
        </p:nvPicPr>
        <p:blipFill>
          <a:blip r:embed="rId2">
            <a:alphaModFix/>
          </a:blip>
          <a:srcRect/>
          <a:stretch>
            <a:fillRect/>
          </a:stretch>
        </p:blipFill>
        <p:spPr>
          <a:xfrm>
            <a:off x="10955600" y="5633883"/>
            <a:ext cx="1066803" cy="1066803"/>
          </a:xfrm>
          <a:prstGeom prst="rect">
            <a:avLst/>
          </a:prstGeom>
          <a:noFill/>
          <a:ln cap="flat">
            <a:noFill/>
          </a:ln>
        </p:spPr>
      </p:pic>
      <p:sp>
        <p:nvSpPr>
          <p:cNvPr id="5" name="Google Shape;137;p55">
            <a:extLst>
              <a:ext uri="{FF2B5EF4-FFF2-40B4-BE49-F238E27FC236}">
                <a16:creationId xmlns:a16="http://schemas.microsoft.com/office/drawing/2014/main" id="{409F261A-911E-8506-616F-B1930FD97BB2}"/>
              </a:ext>
            </a:extLst>
          </p:cNvPr>
          <p:cNvSpPr txBox="1">
            <a:spLocks noGrp="1"/>
          </p:cNvSpPr>
          <p:nvPr>
            <p:ph type="sldNum" sz="quarter" idx="8"/>
          </p:nvPr>
        </p:nvSpPr>
        <p:spPr/>
        <p:txBody>
          <a:bodyPr/>
          <a:lstStyle>
            <a:lvl1pPr>
              <a:defRPr/>
            </a:lvl1pPr>
          </a:lstStyle>
          <a:p>
            <a:pPr lvl="0"/>
            <a:fld id="{DB1DCC96-9C36-4F40-BD24-3C25A8C82216}" type="slidenum">
              <a:t>‹#›</a:t>
            </a:fld>
            <a:endParaRPr lang="en-US"/>
          </a:p>
        </p:txBody>
      </p:sp>
    </p:spTree>
    <p:extLst>
      <p:ext uri="{BB962C8B-B14F-4D97-AF65-F5344CB8AC3E}">
        <p14:creationId xmlns:p14="http://schemas.microsoft.com/office/powerpoint/2010/main" val="2236991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 Left Summary, Right Content">
    <p:spTree>
      <p:nvGrpSpPr>
        <p:cNvPr id="1" name=""/>
        <p:cNvGrpSpPr/>
        <p:nvPr/>
      </p:nvGrpSpPr>
      <p:grpSpPr>
        <a:xfrm>
          <a:off x="0" y="0"/>
          <a:ext cx="0" cy="0"/>
          <a:chOff x="0" y="0"/>
          <a:chExt cx="0" cy="0"/>
        </a:xfrm>
      </p:grpSpPr>
      <p:pic>
        <p:nvPicPr>
          <p:cNvPr id="2" name="Google Shape;139;p56">
            <a:extLst>
              <a:ext uri="{FF2B5EF4-FFF2-40B4-BE49-F238E27FC236}">
                <a16:creationId xmlns:a16="http://schemas.microsoft.com/office/drawing/2014/main" id="{2B6505C4-4F27-EFF8-CE0F-E8438AA26E23}"/>
              </a:ext>
            </a:extLst>
          </p:cNvPr>
          <p:cNvPicPr>
            <a:picLocks noChangeAspect="1"/>
          </p:cNvPicPr>
          <p:nvPr/>
        </p:nvPicPr>
        <p:blipFill>
          <a:blip r:embed="rId2">
            <a:alphaModFix/>
          </a:blip>
          <a:srcRect/>
          <a:stretch>
            <a:fillRect/>
          </a:stretch>
        </p:blipFill>
        <p:spPr>
          <a:xfrm>
            <a:off x="0" y="0"/>
            <a:ext cx="12191996" cy="6858000"/>
          </a:xfrm>
          <a:prstGeom prst="rect">
            <a:avLst/>
          </a:prstGeom>
          <a:noFill/>
          <a:ln cap="flat">
            <a:noFill/>
          </a:ln>
        </p:spPr>
      </p:pic>
      <p:sp>
        <p:nvSpPr>
          <p:cNvPr id="3" name="Google Shape;140;p56">
            <a:extLst>
              <a:ext uri="{FF2B5EF4-FFF2-40B4-BE49-F238E27FC236}">
                <a16:creationId xmlns:a16="http://schemas.microsoft.com/office/drawing/2014/main" id="{E051F661-6ED3-F539-F215-20156C344DCA}"/>
              </a:ext>
            </a:extLst>
          </p:cNvPr>
          <p:cNvSpPr txBox="1">
            <a:spLocks noGrp="1"/>
          </p:cNvSpPr>
          <p:nvPr>
            <p:ph type="title"/>
          </p:nvPr>
        </p:nvSpPr>
        <p:spPr>
          <a:xfrm>
            <a:off x="544826" y="457200"/>
            <a:ext cx="3932240" cy="1600200"/>
          </a:xfrm>
        </p:spPr>
        <p:txBody>
          <a:bodyPr anchor="b"/>
          <a:lstStyle>
            <a:lvl1pPr>
              <a:defRPr sz="3200">
                <a:solidFill>
                  <a:srgbClr val="FFFFFF"/>
                </a:solidFill>
              </a:defRPr>
            </a:lvl1pPr>
          </a:lstStyle>
          <a:p>
            <a:pPr lvl="0"/>
            <a:endParaRPr lang="en-US"/>
          </a:p>
        </p:txBody>
      </p:sp>
      <p:sp>
        <p:nvSpPr>
          <p:cNvPr id="4" name="Google Shape;141;p56">
            <a:extLst>
              <a:ext uri="{FF2B5EF4-FFF2-40B4-BE49-F238E27FC236}">
                <a16:creationId xmlns:a16="http://schemas.microsoft.com/office/drawing/2014/main" id="{87B06328-0543-3908-2200-AB7B2BB961A3}"/>
              </a:ext>
            </a:extLst>
          </p:cNvPr>
          <p:cNvSpPr/>
          <p:nvPr/>
        </p:nvSpPr>
        <p:spPr>
          <a:xfrm>
            <a:off x="4965292" y="0"/>
            <a:ext cx="7226713" cy="6858000"/>
          </a:xfrm>
          <a:prstGeom prst="rect">
            <a:avLst/>
          </a:prstGeom>
          <a:solidFill>
            <a:srgbClr val="FFFFF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1" b="0" i="0" u="none" strike="noStrike" kern="0" cap="none" spc="0" baseline="0">
              <a:solidFill>
                <a:srgbClr val="FFFFFF"/>
              </a:solidFill>
              <a:uFillTx/>
              <a:latin typeface="Calibri"/>
              <a:ea typeface="Calibri"/>
              <a:cs typeface="Calibri"/>
            </a:endParaRPr>
          </a:p>
        </p:txBody>
      </p:sp>
      <p:sp>
        <p:nvSpPr>
          <p:cNvPr id="5" name="Google Shape;142;p56">
            <a:extLst>
              <a:ext uri="{FF2B5EF4-FFF2-40B4-BE49-F238E27FC236}">
                <a16:creationId xmlns:a16="http://schemas.microsoft.com/office/drawing/2014/main" id="{2A28A29A-6F2F-621D-9B4A-4B10E21277A2}"/>
              </a:ext>
            </a:extLst>
          </p:cNvPr>
          <p:cNvSpPr txBox="1">
            <a:spLocks noGrp="1"/>
          </p:cNvSpPr>
          <p:nvPr>
            <p:ph type="body" idx="4294967295"/>
          </p:nvPr>
        </p:nvSpPr>
        <p:spPr>
          <a:xfrm>
            <a:off x="544826" y="2057400"/>
            <a:ext cx="3932240" cy="3811584"/>
          </a:xfrm>
        </p:spPr>
        <p:txBody>
          <a:bodyPr/>
          <a:lstStyle>
            <a:lvl1pPr indent="-228600">
              <a:buNone/>
              <a:defRPr sz="1600">
                <a:solidFill>
                  <a:srgbClr val="FFFFFF"/>
                </a:solidFill>
              </a:defRPr>
            </a:lvl1pPr>
          </a:lstStyle>
          <a:p>
            <a:pPr lvl="0"/>
            <a:endParaRPr lang="en-US"/>
          </a:p>
        </p:txBody>
      </p:sp>
      <p:pic>
        <p:nvPicPr>
          <p:cNvPr id="6" name="Google Shape;143;p56">
            <a:extLst>
              <a:ext uri="{FF2B5EF4-FFF2-40B4-BE49-F238E27FC236}">
                <a16:creationId xmlns:a16="http://schemas.microsoft.com/office/drawing/2014/main" id="{E8DBCEFE-4588-4A81-90C7-47DC6E12501E}"/>
              </a:ext>
            </a:extLst>
          </p:cNvPr>
          <p:cNvPicPr>
            <a:picLocks noChangeAspect="1"/>
          </p:cNvPicPr>
          <p:nvPr/>
        </p:nvPicPr>
        <p:blipFill>
          <a:blip r:embed="rId3">
            <a:alphaModFix/>
          </a:blip>
          <a:srcRect/>
          <a:stretch>
            <a:fillRect/>
          </a:stretch>
        </p:blipFill>
        <p:spPr>
          <a:xfrm>
            <a:off x="10955600" y="5633883"/>
            <a:ext cx="1066803" cy="1066803"/>
          </a:xfrm>
          <a:prstGeom prst="rect">
            <a:avLst/>
          </a:prstGeom>
          <a:noFill/>
          <a:ln cap="flat">
            <a:noFill/>
          </a:ln>
        </p:spPr>
      </p:pic>
      <p:sp>
        <p:nvSpPr>
          <p:cNvPr id="7" name="Google Shape;144;p56">
            <a:extLst>
              <a:ext uri="{FF2B5EF4-FFF2-40B4-BE49-F238E27FC236}">
                <a16:creationId xmlns:a16="http://schemas.microsoft.com/office/drawing/2014/main" id="{45E3FCAC-377C-97EC-3E53-243BB3A1AF1F}"/>
              </a:ext>
            </a:extLst>
          </p:cNvPr>
          <p:cNvSpPr txBox="1">
            <a:spLocks noGrp="1"/>
          </p:cNvSpPr>
          <p:nvPr>
            <p:ph type="body" idx="4294967295"/>
          </p:nvPr>
        </p:nvSpPr>
        <p:spPr>
          <a:xfrm>
            <a:off x="5183184" y="987423"/>
            <a:ext cx="6169027" cy="4873623"/>
          </a:xfrm>
        </p:spPr>
        <p:txBody>
          <a:bodyPr/>
          <a:lstStyle>
            <a:lvl1pPr indent="-431797">
              <a:buSzPts val="3200"/>
              <a:defRPr sz="3200"/>
            </a:lvl1pPr>
          </a:lstStyle>
          <a:p>
            <a:pPr lvl="0"/>
            <a:endParaRPr lang="en-US"/>
          </a:p>
        </p:txBody>
      </p:sp>
      <p:sp>
        <p:nvSpPr>
          <p:cNvPr id="8" name="Google Shape;145;p56">
            <a:extLst>
              <a:ext uri="{FF2B5EF4-FFF2-40B4-BE49-F238E27FC236}">
                <a16:creationId xmlns:a16="http://schemas.microsoft.com/office/drawing/2014/main" id="{3ECD0937-CD04-41D3-D8DC-53619A325D34}"/>
              </a:ext>
            </a:extLst>
          </p:cNvPr>
          <p:cNvSpPr txBox="1">
            <a:spLocks noGrp="1"/>
          </p:cNvSpPr>
          <p:nvPr>
            <p:ph type="sldNum" sz="quarter" idx="8"/>
          </p:nvPr>
        </p:nvSpPr>
        <p:spPr/>
        <p:txBody>
          <a:bodyPr/>
          <a:lstStyle>
            <a:lvl1pPr>
              <a:defRPr>
                <a:solidFill>
                  <a:srgbClr val="FFFFFF"/>
                </a:solidFill>
              </a:defRPr>
            </a:lvl1pPr>
          </a:lstStyle>
          <a:p>
            <a:pPr lvl="0"/>
            <a:fld id="{2721D921-8278-584F-8763-CD3E2DC62B1E}" type="slidenum">
              <a:t>‹#›</a:t>
            </a:fld>
            <a:endParaRPr lang="en-US"/>
          </a:p>
        </p:txBody>
      </p:sp>
    </p:spTree>
    <p:extLst>
      <p:ext uri="{BB962C8B-B14F-4D97-AF65-F5344CB8AC3E}">
        <p14:creationId xmlns:p14="http://schemas.microsoft.com/office/powerpoint/2010/main" val="4124043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ummary and Picture">
    <p:spTree>
      <p:nvGrpSpPr>
        <p:cNvPr id="1" name=""/>
        <p:cNvGrpSpPr/>
        <p:nvPr/>
      </p:nvGrpSpPr>
      <p:grpSpPr>
        <a:xfrm>
          <a:off x="0" y="0"/>
          <a:ext cx="0" cy="0"/>
          <a:chOff x="0" y="0"/>
          <a:chExt cx="0" cy="0"/>
        </a:xfrm>
      </p:grpSpPr>
      <p:pic>
        <p:nvPicPr>
          <p:cNvPr id="2" name="Google Shape;147;p57">
            <a:extLst>
              <a:ext uri="{FF2B5EF4-FFF2-40B4-BE49-F238E27FC236}">
                <a16:creationId xmlns:a16="http://schemas.microsoft.com/office/drawing/2014/main" id="{B855F724-4CE3-5C05-C5A6-45BFBAF6FE46}"/>
              </a:ext>
            </a:extLst>
          </p:cNvPr>
          <p:cNvPicPr>
            <a:picLocks noChangeAspect="1"/>
          </p:cNvPicPr>
          <p:nvPr/>
        </p:nvPicPr>
        <p:blipFill>
          <a:blip r:embed="rId2">
            <a:alphaModFix/>
          </a:blip>
          <a:srcRect/>
          <a:stretch>
            <a:fillRect/>
          </a:stretch>
        </p:blipFill>
        <p:spPr>
          <a:xfrm>
            <a:off x="0" y="0"/>
            <a:ext cx="12191996" cy="6858000"/>
          </a:xfrm>
          <a:prstGeom prst="rect">
            <a:avLst/>
          </a:prstGeom>
          <a:noFill/>
          <a:ln cap="flat">
            <a:noFill/>
          </a:ln>
        </p:spPr>
      </p:pic>
      <p:sp>
        <p:nvSpPr>
          <p:cNvPr id="3" name="Google Shape;148;p57">
            <a:extLst>
              <a:ext uri="{FF2B5EF4-FFF2-40B4-BE49-F238E27FC236}">
                <a16:creationId xmlns:a16="http://schemas.microsoft.com/office/drawing/2014/main" id="{516C6C81-CDD4-D74F-4EA3-C9927523F88B}"/>
              </a:ext>
            </a:extLst>
          </p:cNvPr>
          <p:cNvSpPr txBox="1">
            <a:spLocks noGrp="1"/>
          </p:cNvSpPr>
          <p:nvPr>
            <p:ph type="title"/>
          </p:nvPr>
        </p:nvSpPr>
        <p:spPr>
          <a:xfrm>
            <a:off x="544826" y="457200"/>
            <a:ext cx="3932240" cy="1600200"/>
          </a:xfrm>
        </p:spPr>
        <p:txBody>
          <a:bodyPr anchor="b"/>
          <a:lstStyle>
            <a:lvl1pPr>
              <a:defRPr sz="3200">
                <a:solidFill>
                  <a:srgbClr val="FFFFFF"/>
                </a:solidFill>
              </a:defRPr>
            </a:lvl1pPr>
          </a:lstStyle>
          <a:p>
            <a:pPr lvl="0"/>
            <a:endParaRPr lang="en-US"/>
          </a:p>
        </p:txBody>
      </p:sp>
      <p:sp>
        <p:nvSpPr>
          <p:cNvPr id="4" name="Google Shape;149;p57">
            <a:extLst>
              <a:ext uri="{FF2B5EF4-FFF2-40B4-BE49-F238E27FC236}">
                <a16:creationId xmlns:a16="http://schemas.microsoft.com/office/drawing/2014/main" id="{C43D727A-1DEE-20A1-A71D-581BBDE5D69D}"/>
              </a:ext>
            </a:extLst>
          </p:cNvPr>
          <p:cNvSpPr/>
          <p:nvPr/>
        </p:nvSpPr>
        <p:spPr>
          <a:xfrm>
            <a:off x="4965292" y="0"/>
            <a:ext cx="7226713" cy="6858000"/>
          </a:xfrm>
          <a:prstGeom prst="rect">
            <a:avLst/>
          </a:prstGeom>
          <a:solidFill>
            <a:srgbClr val="FFFFF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1" b="0" i="0" u="none" strike="noStrike" kern="0" cap="none" spc="0" baseline="0">
              <a:solidFill>
                <a:srgbClr val="FFFFFF"/>
              </a:solidFill>
              <a:uFillTx/>
              <a:latin typeface="Calibri"/>
              <a:ea typeface="Calibri"/>
              <a:cs typeface="Calibri"/>
            </a:endParaRPr>
          </a:p>
        </p:txBody>
      </p:sp>
      <p:sp>
        <p:nvSpPr>
          <p:cNvPr id="5" name="Google Shape;150;p57">
            <a:extLst>
              <a:ext uri="{FF2B5EF4-FFF2-40B4-BE49-F238E27FC236}">
                <a16:creationId xmlns:a16="http://schemas.microsoft.com/office/drawing/2014/main" id="{3801DCA5-F1D2-1A08-D541-0D9734462090}"/>
              </a:ext>
            </a:extLst>
          </p:cNvPr>
          <p:cNvSpPr txBox="1">
            <a:spLocks noGrp="1"/>
          </p:cNvSpPr>
          <p:nvPr>
            <p:ph type="body" idx="4294967295"/>
          </p:nvPr>
        </p:nvSpPr>
        <p:spPr>
          <a:xfrm>
            <a:off x="544826" y="2057400"/>
            <a:ext cx="3932240" cy="3811584"/>
          </a:xfrm>
        </p:spPr>
        <p:txBody>
          <a:bodyPr/>
          <a:lstStyle>
            <a:lvl1pPr indent="-228600">
              <a:buNone/>
              <a:defRPr sz="1600">
                <a:solidFill>
                  <a:srgbClr val="FFFFFF"/>
                </a:solidFill>
              </a:defRPr>
            </a:lvl1pPr>
          </a:lstStyle>
          <a:p>
            <a:pPr lvl="0"/>
            <a:endParaRPr lang="en-US"/>
          </a:p>
        </p:txBody>
      </p:sp>
      <p:pic>
        <p:nvPicPr>
          <p:cNvPr id="6" name="Google Shape;151;p57">
            <a:extLst>
              <a:ext uri="{FF2B5EF4-FFF2-40B4-BE49-F238E27FC236}">
                <a16:creationId xmlns:a16="http://schemas.microsoft.com/office/drawing/2014/main" id="{2CAC9182-408B-80B1-31D2-41767C7E20EA}"/>
              </a:ext>
            </a:extLst>
          </p:cNvPr>
          <p:cNvPicPr>
            <a:picLocks noChangeAspect="1"/>
          </p:cNvPicPr>
          <p:nvPr/>
        </p:nvPicPr>
        <p:blipFill>
          <a:blip r:embed="rId3">
            <a:alphaModFix/>
          </a:blip>
          <a:srcRect/>
          <a:stretch>
            <a:fillRect/>
          </a:stretch>
        </p:blipFill>
        <p:spPr>
          <a:xfrm>
            <a:off x="10955600" y="5633883"/>
            <a:ext cx="1066803" cy="1066803"/>
          </a:xfrm>
          <a:prstGeom prst="rect">
            <a:avLst/>
          </a:prstGeom>
          <a:noFill/>
          <a:ln cap="flat">
            <a:noFill/>
          </a:ln>
        </p:spPr>
      </p:pic>
      <p:sp>
        <p:nvSpPr>
          <p:cNvPr id="7" name="Google Shape;153;p57">
            <a:extLst>
              <a:ext uri="{FF2B5EF4-FFF2-40B4-BE49-F238E27FC236}">
                <a16:creationId xmlns:a16="http://schemas.microsoft.com/office/drawing/2014/main" id="{86F97339-C3F4-624E-92C2-84E9DEDB47F2}"/>
              </a:ext>
            </a:extLst>
          </p:cNvPr>
          <p:cNvSpPr txBox="1">
            <a:spLocks noGrp="1"/>
          </p:cNvSpPr>
          <p:nvPr>
            <p:ph type="sldNum" sz="quarter" idx="8"/>
          </p:nvPr>
        </p:nvSpPr>
        <p:spPr/>
        <p:txBody>
          <a:bodyPr/>
          <a:lstStyle>
            <a:lvl1pPr>
              <a:defRPr>
                <a:solidFill>
                  <a:srgbClr val="FFFFFF"/>
                </a:solidFill>
              </a:defRPr>
            </a:lvl1pPr>
          </a:lstStyle>
          <a:p>
            <a:pPr lvl="0"/>
            <a:fld id="{ED158572-10E6-D846-B1DB-869768AFC863}" type="slidenum">
              <a:t>‹#›</a:t>
            </a:fld>
            <a:endParaRPr lang="en-US"/>
          </a:p>
        </p:txBody>
      </p:sp>
    </p:spTree>
    <p:extLst>
      <p:ext uri="{BB962C8B-B14F-4D97-AF65-F5344CB8AC3E}">
        <p14:creationId xmlns:p14="http://schemas.microsoft.com/office/powerpoint/2010/main" val="80716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2" name="Google Shape;23;p35">
            <a:extLst>
              <a:ext uri="{FF2B5EF4-FFF2-40B4-BE49-F238E27FC236}">
                <a16:creationId xmlns:a16="http://schemas.microsoft.com/office/drawing/2014/main" id="{0315382A-45B0-5F13-CB8F-9B93C67B5CDB}"/>
              </a:ext>
            </a:extLst>
          </p:cNvPr>
          <p:cNvPicPr>
            <a:picLocks noChangeAspect="1"/>
          </p:cNvPicPr>
          <p:nvPr/>
        </p:nvPicPr>
        <p:blipFill>
          <a:blip r:embed="rId2">
            <a:alphaModFix/>
          </a:blip>
          <a:srcRect/>
          <a:stretch>
            <a:fillRect/>
          </a:stretch>
        </p:blipFill>
        <p:spPr>
          <a:xfrm>
            <a:off x="0" y="0"/>
            <a:ext cx="12191996" cy="6858000"/>
          </a:xfrm>
          <a:prstGeom prst="rect">
            <a:avLst/>
          </a:prstGeom>
          <a:noFill/>
          <a:ln cap="flat">
            <a:noFill/>
          </a:ln>
        </p:spPr>
      </p:pic>
      <p:sp>
        <p:nvSpPr>
          <p:cNvPr id="3" name="Google Shape;24;p35">
            <a:extLst>
              <a:ext uri="{FF2B5EF4-FFF2-40B4-BE49-F238E27FC236}">
                <a16:creationId xmlns:a16="http://schemas.microsoft.com/office/drawing/2014/main" id="{6FC5B654-708E-C1ED-914B-503E871BD27A}"/>
              </a:ext>
            </a:extLst>
          </p:cNvPr>
          <p:cNvSpPr txBox="1">
            <a:spLocks noGrp="1"/>
          </p:cNvSpPr>
          <p:nvPr>
            <p:ph type="body" idx="4294967295"/>
          </p:nvPr>
        </p:nvSpPr>
        <p:spPr>
          <a:xfrm>
            <a:off x="1897526" y="2971800"/>
            <a:ext cx="8396953" cy="914400"/>
          </a:xfrm>
        </p:spPr>
        <p:txBody>
          <a:bodyPr anchorCtr="1"/>
          <a:lstStyle>
            <a:lvl1pPr indent="-228600" algn="ctr">
              <a:buNone/>
              <a:defRPr sz="6000" b="1">
                <a:solidFill>
                  <a:srgbClr val="FFFFFF"/>
                </a:solidFill>
              </a:defRPr>
            </a:lvl1pPr>
          </a:lstStyle>
          <a:p>
            <a:pPr lvl="0"/>
            <a:endParaRPr lang="en-US"/>
          </a:p>
        </p:txBody>
      </p:sp>
      <p:sp>
        <p:nvSpPr>
          <p:cNvPr id="4" name="Google Shape;25;p35">
            <a:extLst>
              <a:ext uri="{FF2B5EF4-FFF2-40B4-BE49-F238E27FC236}">
                <a16:creationId xmlns:a16="http://schemas.microsoft.com/office/drawing/2014/main" id="{5CB3219C-3155-8FC2-EFD3-BB35658D02E2}"/>
              </a:ext>
            </a:extLst>
          </p:cNvPr>
          <p:cNvSpPr txBox="1">
            <a:spLocks noGrp="1"/>
          </p:cNvSpPr>
          <p:nvPr>
            <p:ph type="sldNum" sz="quarter" idx="8"/>
          </p:nvPr>
        </p:nvSpPr>
        <p:spPr/>
        <p:txBody>
          <a:bodyPr/>
          <a:lstStyle>
            <a:lvl1pPr>
              <a:defRPr>
                <a:solidFill>
                  <a:srgbClr val="FFFFFF"/>
                </a:solidFill>
              </a:defRPr>
            </a:lvl1pPr>
          </a:lstStyle>
          <a:p>
            <a:pPr lvl="0"/>
            <a:fld id="{B086249B-958D-0144-B44E-36E7B29CA941}" type="slidenum">
              <a:t>‹#›</a:t>
            </a:fld>
            <a:endParaRPr lang="en-US"/>
          </a:p>
        </p:txBody>
      </p:sp>
    </p:spTree>
    <p:extLst>
      <p:ext uri="{BB962C8B-B14F-4D97-AF65-F5344CB8AC3E}">
        <p14:creationId xmlns:p14="http://schemas.microsoft.com/office/powerpoint/2010/main" val="419093988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p:bg>
      <p:bgPr>
        <a:blipFill>
          <a:blip r:embed="rId2">
            <a:alphaModFix/>
          </a:blip>
          <a:tile/>
        </a:blipFill>
        <a:effectLst/>
      </p:bgPr>
    </p:bg>
    <p:spTree>
      <p:nvGrpSpPr>
        <p:cNvPr id="1" name=""/>
        <p:cNvGrpSpPr/>
        <p:nvPr/>
      </p:nvGrpSpPr>
      <p:grpSpPr>
        <a:xfrm>
          <a:off x="0" y="0"/>
          <a:ext cx="0" cy="0"/>
          <a:chOff x="0" y="0"/>
          <a:chExt cx="0" cy="0"/>
        </a:xfrm>
      </p:grpSpPr>
      <p:sp>
        <p:nvSpPr>
          <p:cNvPr id="2" name="Google Shape;27;p39">
            <a:extLst>
              <a:ext uri="{FF2B5EF4-FFF2-40B4-BE49-F238E27FC236}">
                <a16:creationId xmlns:a16="http://schemas.microsoft.com/office/drawing/2014/main" id="{C5496236-0C52-36AE-096E-D5A5ABC3F046}"/>
              </a:ext>
            </a:extLst>
          </p:cNvPr>
          <p:cNvSpPr/>
          <p:nvPr/>
        </p:nvSpPr>
        <p:spPr>
          <a:xfrm>
            <a:off x="0" y="0"/>
            <a:ext cx="12191996" cy="6858000"/>
          </a:xfrm>
          <a:prstGeom prst="rect">
            <a:avLst/>
          </a:prstGeom>
          <a:solidFill>
            <a:srgbClr val="FFFFF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3" name="Google Shape;28;p39">
            <a:extLst>
              <a:ext uri="{FF2B5EF4-FFF2-40B4-BE49-F238E27FC236}">
                <a16:creationId xmlns:a16="http://schemas.microsoft.com/office/drawing/2014/main" id="{780ECC23-74FE-DDFF-9210-BF079153FB34}"/>
              </a:ext>
            </a:extLst>
          </p:cNvPr>
          <p:cNvSpPr txBox="1">
            <a:spLocks noGrp="1"/>
          </p:cNvSpPr>
          <p:nvPr>
            <p:ph type="subTitle" idx="1"/>
          </p:nvPr>
        </p:nvSpPr>
        <p:spPr>
          <a:xfrm>
            <a:off x="4114800" y="3200400"/>
            <a:ext cx="7467603" cy="1600200"/>
          </a:xfrm>
        </p:spPr>
        <p:txBody>
          <a:bodyPr/>
          <a:lstStyle>
            <a:lvl1pPr>
              <a:buNone/>
              <a:defRPr/>
            </a:lvl1pPr>
          </a:lstStyle>
          <a:p>
            <a:pPr lvl="0"/>
            <a:endParaRPr lang="en-US"/>
          </a:p>
        </p:txBody>
      </p:sp>
      <p:sp>
        <p:nvSpPr>
          <p:cNvPr id="4" name="Google Shape;29;p39">
            <a:extLst>
              <a:ext uri="{FF2B5EF4-FFF2-40B4-BE49-F238E27FC236}">
                <a16:creationId xmlns:a16="http://schemas.microsoft.com/office/drawing/2014/main" id="{DFA07C93-0E0A-B1AB-AC07-90DCFFB1D574}"/>
              </a:ext>
            </a:extLst>
          </p:cNvPr>
          <p:cNvSpPr/>
          <p:nvPr/>
        </p:nvSpPr>
        <p:spPr>
          <a:xfrm>
            <a:off x="0" y="1449305"/>
            <a:ext cx="12191996" cy="1527349"/>
          </a:xfrm>
          <a:prstGeom prst="rect">
            <a:avLst/>
          </a:prstGeom>
          <a:solidFill>
            <a:srgbClr val="7F7F7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5" name="Google Shape;30;p39">
            <a:extLst>
              <a:ext uri="{FF2B5EF4-FFF2-40B4-BE49-F238E27FC236}">
                <a16:creationId xmlns:a16="http://schemas.microsoft.com/office/drawing/2014/main" id="{3DF65926-E9F8-3B1A-5DE2-DE16842CE80B}"/>
              </a:ext>
            </a:extLst>
          </p:cNvPr>
          <p:cNvSpPr/>
          <p:nvPr/>
        </p:nvSpPr>
        <p:spPr>
          <a:xfrm>
            <a:off x="0" y="1354500"/>
            <a:ext cx="12191996" cy="94969"/>
          </a:xfrm>
          <a:prstGeom prst="rect">
            <a:avLst/>
          </a:prstGeom>
          <a:solidFill>
            <a:srgbClr val="ABBBBF"/>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6" name="Google Shape;31;p39">
            <a:extLst>
              <a:ext uri="{FF2B5EF4-FFF2-40B4-BE49-F238E27FC236}">
                <a16:creationId xmlns:a16="http://schemas.microsoft.com/office/drawing/2014/main" id="{8074E2E6-C876-53C7-6C6B-F016A85E6BB2}"/>
              </a:ext>
            </a:extLst>
          </p:cNvPr>
          <p:cNvSpPr/>
          <p:nvPr/>
        </p:nvSpPr>
        <p:spPr>
          <a:xfrm>
            <a:off x="0" y="2976655"/>
            <a:ext cx="12191996" cy="94969"/>
          </a:xfrm>
          <a:prstGeom prst="rect">
            <a:avLst/>
          </a:prstGeom>
          <a:solidFill>
            <a:srgbClr val="DEEBFA"/>
          </a:solidFill>
          <a:ln cap="flat">
            <a:noFill/>
            <a:prstDash val="solid"/>
          </a:ln>
        </p:spPr>
        <p:txBody>
          <a:bodyPr vert="horz" wrap="square" lIns="91421" tIns="45701" rIns="91421" bIns="4570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Libre Franklin"/>
              <a:ea typeface="Libre Franklin"/>
              <a:cs typeface="Libre Franklin"/>
            </a:endParaRPr>
          </a:p>
        </p:txBody>
      </p:sp>
      <p:sp>
        <p:nvSpPr>
          <p:cNvPr id="7" name="Google Shape;32;p39">
            <a:extLst>
              <a:ext uri="{FF2B5EF4-FFF2-40B4-BE49-F238E27FC236}">
                <a16:creationId xmlns:a16="http://schemas.microsoft.com/office/drawing/2014/main" id="{79C4A76A-96CC-540E-9D27-FB20D56942B6}"/>
              </a:ext>
            </a:extLst>
          </p:cNvPr>
          <p:cNvSpPr txBox="1">
            <a:spLocks noGrp="1"/>
          </p:cNvSpPr>
          <p:nvPr>
            <p:ph type="ctrTitle"/>
          </p:nvPr>
        </p:nvSpPr>
        <p:spPr>
          <a:xfrm>
            <a:off x="4114800" y="1505934"/>
            <a:ext cx="7467603" cy="1470026"/>
          </a:xfrm>
        </p:spPr>
        <p:txBody>
          <a:bodyPr anchor="ctr"/>
          <a:lstStyle>
            <a:lvl1pPr>
              <a:defRPr>
                <a:solidFill>
                  <a:srgbClr val="FFFFFF"/>
                </a:solidFill>
              </a:defRPr>
            </a:lvl1pPr>
          </a:lstStyle>
          <a:p>
            <a:pPr lvl="0"/>
            <a:endParaRPr lang="en-US"/>
          </a:p>
        </p:txBody>
      </p:sp>
      <p:pic>
        <p:nvPicPr>
          <p:cNvPr id="8" name="Google Shape;33;p39">
            <a:extLst>
              <a:ext uri="{FF2B5EF4-FFF2-40B4-BE49-F238E27FC236}">
                <a16:creationId xmlns:a16="http://schemas.microsoft.com/office/drawing/2014/main" id="{57E5EC7C-170E-8915-FDF1-010400BE8D1A}"/>
              </a:ext>
            </a:extLst>
          </p:cNvPr>
          <p:cNvPicPr>
            <a:picLocks noChangeAspect="1"/>
          </p:cNvPicPr>
          <p:nvPr/>
        </p:nvPicPr>
        <p:blipFill>
          <a:blip r:embed="rId3">
            <a:alphaModFix/>
          </a:blip>
          <a:srcRect/>
          <a:stretch>
            <a:fillRect/>
          </a:stretch>
        </p:blipFill>
        <p:spPr>
          <a:xfrm>
            <a:off x="457200" y="1132612"/>
            <a:ext cx="2971800" cy="2296387"/>
          </a:xfrm>
          <a:prstGeom prst="rect">
            <a:avLst/>
          </a:prstGeom>
          <a:noFill/>
          <a:ln cap="flat">
            <a:noFill/>
          </a:ln>
        </p:spPr>
      </p:pic>
    </p:spTree>
    <p:extLst>
      <p:ext uri="{BB962C8B-B14F-4D97-AF65-F5344CB8AC3E}">
        <p14:creationId xmlns:p14="http://schemas.microsoft.com/office/powerpoint/2010/main" val="285039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p:bg>
      <p:bgPr>
        <a:solidFill>
          <a:srgbClr val="757070"/>
        </a:solidFill>
        <a:effectLst/>
      </p:bgPr>
    </p:bg>
    <p:spTree>
      <p:nvGrpSpPr>
        <p:cNvPr id="1" name=""/>
        <p:cNvGrpSpPr/>
        <p:nvPr/>
      </p:nvGrpSpPr>
      <p:grpSpPr>
        <a:xfrm>
          <a:off x="0" y="0"/>
          <a:ext cx="0" cy="0"/>
          <a:chOff x="0" y="0"/>
          <a:chExt cx="0" cy="0"/>
        </a:xfrm>
      </p:grpSpPr>
      <p:sp>
        <p:nvSpPr>
          <p:cNvPr id="2" name="Google Shape;35;p40">
            <a:extLst>
              <a:ext uri="{FF2B5EF4-FFF2-40B4-BE49-F238E27FC236}">
                <a16:creationId xmlns:a16="http://schemas.microsoft.com/office/drawing/2014/main" id="{CE82EA60-61FE-2F31-A66F-AA850987B823}"/>
              </a:ext>
            </a:extLst>
          </p:cNvPr>
          <p:cNvSpPr txBox="1">
            <a:spLocks noGrp="1"/>
          </p:cNvSpPr>
          <p:nvPr>
            <p:ph type="subTitle" idx="4294967295"/>
          </p:nvPr>
        </p:nvSpPr>
        <p:spPr>
          <a:xfrm>
            <a:off x="1219196" y="2057400"/>
            <a:ext cx="9677396" cy="1904996"/>
          </a:xfrm>
        </p:spPr>
        <p:txBody>
          <a:bodyPr anchorCtr="1"/>
          <a:lstStyle>
            <a:lvl1pPr algn="ctr">
              <a:buNone/>
              <a:defRPr sz="3200">
                <a:solidFill>
                  <a:srgbClr val="FFFFFF"/>
                </a:solidFill>
                <a:latin typeface="Franklin Gothic"/>
                <a:ea typeface="Franklin Gothic"/>
                <a:cs typeface="Franklin Gothic"/>
              </a:defRPr>
            </a:lvl1pPr>
          </a:lstStyle>
          <a:p>
            <a:pPr lvl="0"/>
            <a:endParaRPr lang="en-US"/>
          </a:p>
        </p:txBody>
      </p:sp>
      <p:pic>
        <p:nvPicPr>
          <p:cNvPr id="3" name="Google Shape;36;p40">
            <a:extLst>
              <a:ext uri="{FF2B5EF4-FFF2-40B4-BE49-F238E27FC236}">
                <a16:creationId xmlns:a16="http://schemas.microsoft.com/office/drawing/2014/main" id="{1B408582-B3ED-7309-C1C1-7684F248B3C4}"/>
              </a:ext>
            </a:extLst>
          </p:cNvPr>
          <p:cNvPicPr>
            <a:picLocks noChangeAspect="1"/>
          </p:cNvPicPr>
          <p:nvPr/>
        </p:nvPicPr>
        <p:blipFill>
          <a:blip r:embed="rId2">
            <a:alphaModFix/>
          </a:blip>
          <a:srcRect/>
          <a:stretch>
            <a:fillRect/>
          </a:stretch>
        </p:blipFill>
        <p:spPr>
          <a:xfrm>
            <a:off x="9144000" y="5029200"/>
            <a:ext cx="2792504" cy="2157846"/>
          </a:xfrm>
          <a:prstGeom prst="rect">
            <a:avLst/>
          </a:prstGeom>
          <a:noFill/>
          <a:ln cap="flat">
            <a:noFill/>
          </a:ln>
        </p:spPr>
      </p:pic>
      <p:sp>
        <p:nvSpPr>
          <p:cNvPr id="4" name="Google Shape;37;p40">
            <a:extLst>
              <a:ext uri="{FF2B5EF4-FFF2-40B4-BE49-F238E27FC236}">
                <a16:creationId xmlns:a16="http://schemas.microsoft.com/office/drawing/2014/main" id="{EED53549-90F1-203D-425A-3B3648015164}"/>
              </a:ext>
            </a:extLst>
          </p:cNvPr>
          <p:cNvSpPr txBox="1">
            <a:spLocks noGrp="1"/>
          </p:cNvSpPr>
          <p:nvPr>
            <p:ph type="sldNum" sz="quarter" idx="8"/>
          </p:nvPr>
        </p:nvSpPr>
        <p:spPr/>
        <p:txBody>
          <a:bodyPr/>
          <a:lstStyle>
            <a:lvl1pPr>
              <a:defRPr/>
            </a:lvl1pPr>
          </a:lstStyle>
          <a:p>
            <a:pPr lvl="0"/>
            <a:fld id="{F9120052-EB29-9145-B57B-E563C5F92465}" type="slidenum">
              <a:t>‹#›</a:t>
            </a:fld>
            <a:endParaRPr lang="en-US"/>
          </a:p>
        </p:txBody>
      </p:sp>
    </p:spTree>
    <p:extLst>
      <p:ext uri="{BB962C8B-B14F-4D97-AF65-F5344CB8AC3E}">
        <p14:creationId xmlns:p14="http://schemas.microsoft.com/office/powerpoint/2010/main" val="319466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2" name="Google Shape;39;p41">
            <a:extLst>
              <a:ext uri="{FF2B5EF4-FFF2-40B4-BE49-F238E27FC236}">
                <a16:creationId xmlns:a16="http://schemas.microsoft.com/office/drawing/2014/main" id="{5BCADC38-6497-D033-A945-3A17C45451F5}"/>
              </a:ext>
            </a:extLst>
          </p:cNvPr>
          <p:cNvPicPr>
            <a:picLocks noChangeAspect="1"/>
          </p:cNvPicPr>
          <p:nvPr/>
        </p:nvPicPr>
        <p:blipFill>
          <a:blip r:embed="rId2">
            <a:alphaModFix/>
          </a:blip>
          <a:srcRect/>
          <a:stretch>
            <a:fillRect/>
          </a:stretch>
        </p:blipFill>
        <p:spPr>
          <a:xfrm>
            <a:off x="10668003" y="5943600"/>
            <a:ext cx="1389531" cy="1073725"/>
          </a:xfrm>
          <a:prstGeom prst="rect">
            <a:avLst/>
          </a:prstGeom>
          <a:noFill/>
          <a:ln cap="flat">
            <a:noFill/>
          </a:ln>
        </p:spPr>
      </p:pic>
      <p:sp>
        <p:nvSpPr>
          <p:cNvPr id="3" name="Google Shape;40;p41">
            <a:extLst>
              <a:ext uri="{FF2B5EF4-FFF2-40B4-BE49-F238E27FC236}">
                <a16:creationId xmlns:a16="http://schemas.microsoft.com/office/drawing/2014/main" id="{66BA0DF2-8043-7C1E-7ECA-0068CFF44BD3}"/>
              </a:ext>
            </a:extLst>
          </p:cNvPr>
          <p:cNvSpPr txBox="1">
            <a:spLocks noGrp="1"/>
          </p:cNvSpPr>
          <p:nvPr>
            <p:ph type="sldNum" sz="quarter" idx="8"/>
          </p:nvPr>
        </p:nvSpPr>
        <p:spPr/>
        <p:txBody>
          <a:bodyPr/>
          <a:lstStyle>
            <a:lvl1pPr>
              <a:defRPr/>
            </a:lvl1pPr>
          </a:lstStyle>
          <a:p>
            <a:pPr lvl="0"/>
            <a:fld id="{8ED4A9AB-C80B-0F4C-9083-D9DD194BE697}" type="slidenum">
              <a:t>‹#›</a:t>
            </a:fld>
            <a:endParaRPr lang="en-US"/>
          </a:p>
        </p:txBody>
      </p:sp>
    </p:spTree>
    <p:extLst>
      <p:ext uri="{BB962C8B-B14F-4D97-AF65-F5344CB8AC3E}">
        <p14:creationId xmlns:p14="http://schemas.microsoft.com/office/powerpoint/2010/main" val="298697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_OBJECTS">
    <p:spTree>
      <p:nvGrpSpPr>
        <p:cNvPr id="1" name=""/>
        <p:cNvGrpSpPr/>
        <p:nvPr/>
      </p:nvGrpSpPr>
      <p:grpSpPr>
        <a:xfrm>
          <a:off x="0" y="0"/>
          <a:ext cx="0" cy="0"/>
          <a:chOff x="0" y="0"/>
          <a:chExt cx="0" cy="0"/>
        </a:xfrm>
      </p:grpSpPr>
      <p:sp>
        <p:nvSpPr>
          <p:cNvPr id="2" name="Google Shape;42;p42">
            <a:extLst>
              <a:ext uri="{FF2B5EF4-FFF2-40B4-BE49-F238E27FC236}">
                <a16:creationId xmlns:a16="http://schemas.microsoft.com/office/drawing/2014/main" id="{75ED60B9-BCE0-B33A-B109-09498D08154B}"/>
              </a:ext>
            </a:extLst>
          </p:cNvPr>
          <p:cNvSpPr txBox="1">
            <a:spLocks noGrp="1"/>
          </p:cNvSpPr>
          <p:nvPr>
            <p:ph type="title"/>
          </p:nvPr>
        </p:nvSpPr>
        <p:spPr/>
        <p:txBody>
          <a:bodyPr/>
          <a:lstStyle>
            <a:lvl1pPr>
              <a:defRPr/>
            </a:lvl1pPr>
          </a:lstStyle>
          <a:p>
            <a:pPr lvl="0"/>
            <a:endParaRPr lang="en-US"/>
          </a:p>
        </p:txBody>
      </p:sp>
      <p:sp>
        <p:nvSpPr>
          <p:cNvPr id="3" name="Google Shape;43;p42">
            <a:extLst>
              <a:ext uri="{FF2B5EF4-FFF2-40B4-BE49-F238E27FC236}">
                <a16:creationId xmlns:a16="http://schemas.microsoft.com/office/drawing/2014/main" id="{C27E161D-85D2-20CA-6065-6856F5D50246}"/>
              </a:ext>
            </a:extLst>
          </p:cNvPr>
          <p:cNvSpPr txBox="1">
            <a:spLocks noGrp="1"/>
          </p:cNvSpPr>
          <p:nvPr>
            <p:ph idx="1"/>
          </p:nvPr>
        </p:nvSpPr>
        <p:spPr>
          <a:xfrm>
            <a:off x="609603" y="1447796"/>
            <a:ext cx="5283202" cy="4572000"/>
          </a:xfrm>
        </p:spPr>
        <p:txBody>
          <a:bodyPr/>
          <a:lstStyle>
            <a:lvl1pPr indent="-325755">
              <a:buSzPts val="1530"/>
              <a:defRPr/>
            </a:lvl1pPr>
          </a:lstStyle>
          <a:p>
            <a:pPr lvl="0"/>
            <a:endParaRPr lang="en-US"/>
          </a:p>
        </p:txBody>
      </p:sp>
      <p:sp>
        <p:nvSpPr>
          <p:cNvPr id="4" name="Google Shape;44;p42">
            <a:extLst>
              <a:ext uri="{FF2B5EF4-FFF2-40B4-BE49-F238E27FC236}">
                <a16:creationId xmlns:a16="http://schemas.microsoft.com/office/drawing/2014/main" id="{5C1E4DAD-CBD1-5BD3-FFED-BA6D51462C1C}"/>
              </a:ext>
            </a:extLst>
          </p:cNvPr>
          <p:cNvSpPr txBox="1">
            <a:spLocks noGrp="1"/>
          </p:cNvSpPr>
          <p:nvPr>
            <p:ph idx="2"/>
          </p:nvPr>
        </p:nvSpPr>
        <p:spPr>
          <a:xfrm>
            <a:off x="6294116" y="1447796"/>
            <a:ext cx="5283202" cy="4572000"/>
          </a:xfrm>
        </p:spPr>
        <p:txBody>
          <a:bodyPr/>
          <a:lstStyle>
            <a:lvl1pPr indent="-325755">
              <a:buSzPts val="1530"/>
              <a:defRPr/>
            </a:lvl1pPr>
          </a:lstStyle>
          <a:p>
            <a:pPr lvl="0"/>
            <a:endParaRPr lang="en-US"/>
          </a:p>
        </p:txBody>
      </p:sp>
      <p:sp>
        <p:nvSpPr>
          <p:cNvPr id="5" name="Google Shape;45;p42">
            <a:extLst>
              <a:ext uri="{FF2B5EF4-FFF2-40B4-BE49-F238E27FC236}">
                <a16:creationId xmlns:a16="http://schemas.microsoft.com/office/drawing/2014/main" id="{D36FA3D1-6F56-BF6E-DBC5-1525D063AD19}"/>
              </a:ext>
            </a:extLst>
          </p:cNvPr>
          <p:cNvSpPr txBox="1">
            <a:spLocks noGrp="1"/>
          </p:cNvSpPr>
          <p:nvPr>
            <p:ph type="sldNum" sz="quarter" idx="8"/>
          </p:nvPr>
        </p:nvSpPr>
        <p:spPr/>
        <p:txBody>
          <a:bodyPr/>
          <a:lstStyle>
            <a:lvl1pPr>
              <a:defRPr/>
            </a:lvl1pPr>
          </a:lstStyle>
          <a:p>
            <a:pPr lvl="0"/>
            <a:fld id="{CB0359C7-A51C-0144-92CD-087E94CD0D29}" type="slidenum">
              <a:t>‹#›</a:t>
            </a:fld>
            <a:endParaRPr lang="en-US"/>
          </a:p>
        </p:txBody>
      </p:sp>
    </p:spTree>
    <p:extLst>
      <p:ext uri="{BB962C8B-B14F-4D97-AF65-F5344CB8AC3E}">
        <p14:creationId xmlns:p14="http://schemas.microsoft.com/office/powerpoint/2010/main" val="364312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WO_OBJECTS_WITH_TEXT">
    <p:spTree>
      <p:nvGrpSpPr>
        <p:cNvPr id="1" name=""/>
        <p:cNvGrpSpPr/>
        <p:nvPr/>
      </p:nvGrpSpPr>
      <p:grpSpPr>
        <a:xfrm>
          <a:off x="0" y="0"/>
          <a:ext cx="0" cy="0"/>
          <a:chOff x="0" y="0"/>
          <a:chExt cx="0" cy="0"/>
        </a:xfrm>
      </p:grpSpPr>
      <p:sp>
        <p:nvSpPr>
          <p:cNvPr id="2" name="Google Shape;47;p43">
            <a:extLst>
              <a:ext uri="{FF2B5EF4-FFF2-40B4-BE49-F238E27FC236}">
                <a16:creationId xmlns:a16="http://schemas.microsoft.com/office/drawing/2014/main" id="{19D3E966-84E3-6951-A570-6071B7FDA001}"/>
              </a:ext>
            </a:extLst>
          </p:cNvPr>
          <p:cNvSpPr txBox="1">
            <a:spLocks noGrp="1"/>
          </p:cNvSpPr>
          <p:nvPr>
            <p:ph type="title"/>
          </p:nvPr>
        </p:nvSpPr>
        <p:spPr>
          <a:xfrm>
            <a:off x="609603" y="273048"/>
            <a:ext cx="10972800" cy="1143000"/>
          </a:xfrm>
        </p:spPr>
        <p:txBody>
          <a:bodyPr/>
          <a:lstStyle>
            <a:lvl1pPr>
              <a:defRPr/>
            </a:lvl1pPr>
          </a:lstStyle>
          <a:p>
            <a:pPr lvl="0"/>
            <a:endParaRPr lang="en-US"/>
          </a:p>
        </p:txBody>
      </p:sp>
      <p:sp>
        <p:nvSpPr>
          <p:cNvPr id="3" name="Google Shape;48;p43">
            <a:extLst>
              <a:ext uri="{FF2B5EF4-FFF2-40B4-BE49-F238E27FC236}">
                <a16:creationId xmlns:a16="http://schemas.microsoft.com/office/drawing/2014/main" id="{D2844B2A-AFD7-3263-F1CD-C89364B96BAB}"/>
              </a:ext>
            </a:extLst>
          </p:cNvPr>
          <p:cNvSpPr txBox="1">
            <a:spLocks noGrp="1"/>
          </p:cNvSpPr>
          <p:nvPr>
            <p:ph type="body" idx="1"/>
          </p:nvPr>
        </p:nvSpPr>
        <p:spPr>
          <a:xfrm>
            <a:off x="609603" y="1447796"/>
            <a:ext cx="5283202" cy="761996"/>
          </a:xfrm>
        </p:spPr>
        <p:txBody>
          <a:bodyPr anchor="b">
            <a:noAutofit/>
          </a:bodyPr>
          <a:lstStyle>
            <a:lvl1pPr indent="-228600">
              <a:buNone/>
              <a:defRPr sz="2400" b="1">
                <a:solidFill>
                  <a:srgbClr val="2D737E"/>
                </a:solidFill>
                <a:latin typeface="Franklin Gothic"/>
                <a:ea typeface="Franklin Gothic"/>
                <a:cs typeface="Franklin Gothic"/>
              </a:defRPr>
            </a:lvl1pPr>
          </a:lstStyle>
          <a:p>
            <a:pPr lvl="0"/>
            <a:endParaRPr lang="en-US"/>
          </a:p>
        </p:txBody>
      </p:sp>
      <p:sp>
        <p:nvSpPr>
          <p:cNvPr id="4" name="Google Shape;49;p43">
            <a:extLst>
              <a:ext uri="{FF2B5EF4-FFF2-40B4-BE49-F238E27FC236}">
                <a16:creationId xmlns:a16="http://schemas.microsoft.com/office/drawing/2014/main" id="{EB8A0D0A-E1C9-15AB-3CF3-6D49EAC03439}"/>
              </a:ext>
            </a:extLst>
          </p:cNvPr>
          <p:cNvSpPr txBox="1">
            <a:spLocks noGrp="1"/>
          </p:cNvSpPr>
          <p:nvPr>
            <p:ph type="body" idx="3"/>
          </p:nvPr>
        </p:nvSpPr>
        <p:spPr>
          <a:xfrm>
            <a:off x="6299201" y="1447796"/>
            <a:ext cx="5283202" cy="761996"/>
          </a:xfrm>
        </p:spPr>
        <p:txBody>
          <a:bodyPr anchor="b">
            <a:noAutofit/>
          </a:bodyPr>
          <a:lstStyle>
            <a:lvl1pPr indent="-228600">
              <a:buNone/>
              <a:defRPr sz="2400" b="1">
                <a:solidFill>
                  <a:srgbClr val="2D737E"/>
                </a:solidFill>
                <a:latin typeface="Franklin Gothic"/>
                <a:ea typeface="Franklin Gothic"/>
                <a:cs typeface="Franklin Gothic"/>
              </a:defRPr>
            </a:lvl1pPr>
          </a:lstStyle>
          <a:p>
            <a:pPr lvl="0"/>
            <a:endParaRPr lang="en-US"/>
          </a:p>
        </p:txBody>
      </p:sp>
      <p:sp>
        <p:nvSpPr>
          <p:cNvPr id="5" name="Google Shape;50;p43">
            <a:extLst>
              <a:ext uri="{FF2B5EF4-FFF2-40B4-BE49-F238E27FC236}">
                <a16:creationId xmlns:a16="http://schemas.microsoft.com/office/drawing/2014/main" id="{55A2DE0B-3C0D-8144-16DC-C247249C182F}"/>
              </a:ext>
            </a:extLst>
          </p:cNvPr>
          <p:cNvSpPr txBox="1">
            <a:spLocks noGrp="1"/>
          </p:cNvSpPr>
          <p:nvPr>
            <p:ph idx="2"/>
          </p:nvPr>
        </p:nvSpPr>
        <p:spPr>
          <a:xfrm>
            <a:off x="609603" y="2247896"/>
            <a:ext cx="5283202" cy="3886200"/>
          </a:xfrm>
        </p:spPr>
        <p:txBody>
          <a:bodyPr/>
          <a:lstStyle>
            <a:lvl1pPr indent="-325755">
              <a:buSzPts val="1530"/>
              <a:defRPr/>
            </a:lvl1pPr>
          </a:lstStyle>
          <a:p>
            <a:pPr lvl="0"/>
            <a:endParaRPr lang="en-US"/>
          </a:p>
        </p:txBody>
      </p:sp>
      <p:sp>
        <p:nvSpPr>
          <p:cNvPr id="6" name="Google Shape;51;p43">
            <a:extLst>
              <a:ext uri="{FF2B5EF4-FFF2-40B4-BE49-F238E27FC236}">
                <a16:creationId xmlns:a16="http://schemas.microsoft.com/office/drawing/2014/main" id="{536C9D3A-834D-6E4D-59E8-316DC05BEFDE}"/>
              </a:ext>
            </a:extLst>
          </p:cNvPr>
          <p:cNvSpPr txBox="1">
            <a:spLocks noGrp="1"/>
          </p:cNvSpPr>
          <p:nvPr>
            <p:ph idx="4"/>
          </p:nvPr>
        </p:nvSpPr>
        <p:spPr>
          <a:xfrm>
            <a:off x="6299201" y="2247896"/>
            <a:ext cx="5283202" cy="3886200"/>
          </a:xfrm>
        </p:spPr>
        <p:txBody>
          <a:bodyPr/>
          <a:lstStyle>
            <a:lvl1pPr indent="-325755">
              <a:buSzPts val="1530"/>
              <a:defRPr/>
            </a:lvl1pPr>
          </a:lstStyle>
          <a:p>
            <a:pPr lvl="0"/>
            <a:endParaRPr lang="en-US"/>
          </a:p>
        </p:txBody>
      </p:sp>
      <p:sp>
        <p:nvSpPr>
          <p:cNvPr id="7" name="Google Shape;52;p43">
            <a:extLst>
              <a:ext uri="{FF2B5EF4-FFF2-40B4-BE49-F238E27FC236}">
                <a16:creationId xmlns:a16="http://schemas.microsoft.com/office/drawing/2014/main" id="{B822E636-E15B-5E32-0E3D-45EDE74BC2A9}"/>
              </a:ext>
            </a:extLst>
          </p:cNvPr>
          <p:cNvSpPr txBox="1">
            <a:spLocks noGrp="1"/>
          </p:cNvSpPr>
          <p:nvPr>
            <p:ph type="sldNum" sz="quarter" idx="8"/>
          </p:nvPr>
        </p:nvSpPr>
        <p:spPr/>
        <p:txBody>
          <a:bodyPr/>
          <a:lstStyle>
            <a:lvl1pPr>
              <a:defRPr>
                <a:solidFill>
                  <a:srgbClr val="2D737E"/>
                </a:solidFill>
                <a:latin typeface="Franklin Gothic"/>
                <a:ea typeface="Franklin Gothic"/>
                <a:cs typeface="Franklin Gothic"/>
              </a:defRPr>
            </a:lvl1pPr>
          </a:lstStyle>
          <a:p>
            <a:pPr lvl="0"/>
            <a:fld id="{B50F91F7-BCA0-504F-A6BB-CF50A987E66C}" type="slidenum">
              <a:t>‹#›</a:t>
            </a:fld>
            <a:endParaRPr lang="en-US"/>
          </a:p>
        </p:txBody>
      </p:sp>
    </p:spTree>
    <p:extLst>
      <p:ext uri="{BB962C8B-B14F-4D97-AF65-F5344CB8AC3E}">
        <p14:creationId xmlns:p14="http://schemas.microsoft.com/office/powerpoint/2010/main" val="42725676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Google Shape;54;p44">
            <a:extLst>
              <a:ext uri="{FF2B5EF4-FFF2-40B4-BE49-F238E27FC236}">
                <a16:creationId xmlns:a16="http://schemas.microsoft.com/office/drawing/2014/main" id="{38DD1D3A-6594-9EBB-E98C-E82C807B9A89}"/>
              </a:ext>
            </a:extLst>
          </p:cNvPr>
          <p:cNvSpPr txBox="1">
            <a:spLocks noGrp="1"/>
          </p:cNvSpPr>
          <p:nvPr>
            <p:ph type="title"/>
          </p:nvPr>
        </p:nvSpPr>
        <p:spPr/>
        <p:txBody>
          <a:bodyPr/>
          <a:lstStyle>
            <a:lvl1pPr>
              <a:defRPr/>
            </a:lvl1pPr>
          </a:lstStyle>
          <a:p>
            <a:pPr lvl="0"/>
            <a:endParaRPr lang="en-US"/>
          </a:p>
        </p:txBody>
      </p:sp>
      <p:sp>
        <p:nvSpPr>
          <p:cNvPr id="3" name="Google Shape;55;p44">
            <a:extLst>
              <a:ext uri="{FF2B5EF4-FFF2-40B4-BE49-F238E27FC236}">
                <a16:creationId xmlns:a16="http://schemas.microsoft.com/office/drawing/2014/main" id="{9796A058-21B1-FECC-4C16-E219AF3EA00D}"/>
              </a:ext>
            </a:extLst>
          </p:cNvPr>
          <p:cNvSpPr txBox="1">
            <a:spLocks noGrp="1"/>
          </p:cNvSpPr>
          <p:nvPr>
            <p:ph type="sldNum" sz="quarter" idx="8"/>
          </p:nvPr>
        </p:nvSpPr>
        <p:spPr/>
        <p:txBody>
          <a:bodyPr/>
          <a:lstStyle>
            <a:lvl1pPr>
              <a:defRPr/>
            </a:lvl1pPr>
          </a:lstStyle>
          <a:p>
            <a:pPr lvl="0"/>
            <a:fld id="{E48451F8-FAE7-BA41-9A57-E7AF743D5402}" type="slidenum">
              <a:t>‹#›</a:t>
            </a:fld>
            <a:endParaRPr lang="en-US"/>
          </a:p>
        </p:txBody>
      </p:sp>
    </p:spTree>
    <p:extLst>
      <p:ext uri="{BB962C8B-B14F-4D97-AF65-F5344CB8AC3E}">
        <p14:creationId xmlns:p14="http://schemas.microsoft.com/office/powerpoint/2010/main" val="98049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32">
            <a:extLst>
              <a:ext uri="{FF2B5EF4-FFF2-40B4-BE49-F238E27FC236}">
                <a16:creationId xmlns:a16="http://schemas.microsoft.com/office/drawing/2014/main" id="{C087B865-0523-2E9A-5B06-9E8569844B0C}"/>
              </a:ext>
            </a:extLst>
          </p:cNvPr>
          <p:cNvSpPr txBox="1">
            <a:spLocks noGrp="1"/>
          </p:cNvSpPr>
          <p:nvPr>
            <p:ph type="title"/>
          </p:nvPr>
        </p:nvSpPr>
        <p:spPr>
          <a:xfrm>
            <a:off x="609603" y="274640"/>
            <a:ext cx="10972800" cy="944566"/>
          </a:xfrm>
          <a:prstGeom prst="rect">
            <a:avLst/>
          </a:prstGeom>
          <a:noFill/>
          <a:ln>
            <a:noFill/>
          </a:ln>
        </p:spPr>
        <p:txBody>
          <a:bodyPr vert="horz" wrap="square" lIns="91421" tIns="45701" rIns="91421" bIns="91421" anchor="b" anchorCtr="0" compatLnSpc="1">
            <a:normAutofit/>
          </a:bodyPr>
          <a:lstStyle/>
          <a:p>
            <a:pPr lvl="0"/>
            <a:endParaRPr lang="en-US"/>
          </a:p>
        </p:txBody>
      </p:sp>
      <p:sp>
        <p:nvSpPr>
          <p:cNvPr id="3" name="Google Shape;11;p32">
            <a:extLst>
              <a:ext uri="{FF2B5EF4-FFF2-40B4-BE49-F238E27FC236}">
                <a16:creationId xmlns:a16="http://schemas.microsoft.com/office/drawing/2014/main" id="{A451B94B-7BAE-CB08-C8F4-520D808EFE30}"/>
              </a:ext>
            </a:extLst>
          </p:cNvPr>
          <p:cNvSpPr txBox="1">
            <a:spLocks noGrp="1"/>
          </p:cNvSpPr>
          <p:nvPr>
            <p:ph type="body" idx="1"/>
          </p:nvPr>
        </p:nvSpPr>
        <p:spPr>
          <a:xfrm>
            <a:off x="609603" y="1295403"/>
            <a:ext cx="10972800" cy="4724403"/>
          </a:xfrm>
          <a:prstGeom prst="rect">
            <a:avLst/>
          </a:prstGeom>
          <a:noFill/>
          <a:ln>
            <a:noFill/>
          </a:ln>
        </p:spPr>
        <p:txBody>
          <a:bodyPr vert="horz" wrap="square" lIns="91421" tIns="45701" rIns="91421"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2;p32">
            <a:extLst>
              <a:ext uri="{FF2B5EF4-FFF2-40B4-BE49-F238E27FC236}">
                <a16:creationId xmlns:a16="http://schemas.microsoft.com/office/drawing/2014/main" id="{CD09F0CA-C56C-51BF-8F0A-33D706869BB5}"/>
              </a:ext>
            </a:extLst>
          </p:cNvPr>
          <p:cNvSpPr txBox="1">
            <a:spLocks noGrp="1"/>
          </p:cNvSpPr>
          <p:nvPr>
            <p:ph type="sldNum" sz="quarter" idx="4"/>
          </p:nvPr>
        </p:nvSpPr>
        <p:spPr>
          <a:xfrm>
            <a:off x="11409041" y="6333134"/>
            <a:ext cx="731702" cy="525002"/>
          </a:xfrm>
          <a:prstGeom prst="rect">
            <a:avLst/>
          </a:prstGeom>
          <a:noFill/>
          <a:ln>
            <a:noFill/>
          </a:ln>
        </p:spPr>
        <p:txBody>
          <a:bodyPr vert="horz" wrap="square" lIns="91421" tIns="91421" rIns="91421" bIns="91421" anchor="t" anchorCtr="0" compatLnSpc="1">
            <a:noAutofit/>
          </a:bodyPr>
          <a:lstStyle>
            <a:lvl1pPr marL="0" marR="0" lvl="0" indent="0" algn="r" defTabSz="914400" rtl="0" fontAlgn="auto" hangingPunct="1">
              <a:lnSpc>
                <a:spcPct val="100000"/>
              </a:lnSpc>
              <a:spcBef>
                <a:spcPts val="0"/>
              </a:spcBef>
              <a:spcAft>
                <a:spcPts val="0"/>
              </a:spcAft>
              <a:buNone/>
              <a:tabLst/>
              <a:defRPr lang="en-US" sz="1300" b="0" i="0" u="none" strike="noStrike" kern="0" cap="none" spc="0" baseline="0">
                <a:solidFill>
                  <a:srgbClr val="726E6E"/>
                </a:solidFill>
                <a:uFillTx/>
                <a:latin typeface="Libre Franklin"/>
                <a:ea typeface="Libre Franklin"/>
                <a:cs typeface="Libre Franklin"/>
              </a:defRPr>
            </a:lvl1pPr>
          </a:lstStyle>
          <a:p>
            <a:pPr lvl="0"/>
            <a:fld id="{AED06DAE-95AC-9B48-8B2F-3F047DBBF380}"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0" marR="0" lvl="0" indent="0" algn="l" defTabSz="914400" rtl="0" fontAlgn="auto" hangingPunct="1">
        <a:lnSpc>
          <a:spcPct val="100000"/>
        </a:lnSpc>
        <a:spcBef>
          <a:spcPts val="0"/>
        </a:spcBef>
        <a:spcAft>
          <a:spcPts val="0"/>
        </a:spcAft>
        <a:buNone/>
        <a:tabLst/>
        <a:defRPr lang="en-US" sz="4000" b="0" i="0" u="none" strike="noStrike" kern="0" cap="none" spc="0" baseline="0">
          <a:solidFill>
            <a:srgbClr val="2D737E"/>
          </a:solidFill>
          <a:uFillTx/>
          <a:latin typeface="Libre Franklin Medium"/>
          <a:ea typeface="Libre Franklin Medium"/>
          <a:cs typeface="Libre Franklin Medium"/>
        </a:defRPr>
      </a:lvl1pPr>
    </p:titleStyle>
    <p:bodyStyle>
      <a:lvl1pPr marL="457200" marR="0" lvl="0" indent="-368932" algn="l" defTabSz="914400" rtl="0" fontAlgn="auto" hangingPunct="1">
        <a:lnSpc>
          <a:spcPct val="100000"/>
        </a:lnSpc>
        <a:spcBef>
          <a:spcPts val="580"/>
        </a:spcBef>
        <a:spcAft>
          <a:spcPts val="0"/>
        </a:spcAft>
        <a:buClr>
          <a:srgbClr val="2D737E"/>
        </a:buClr>
        <a:buSzPts val="2210"/>
        <a:buFont typeface="Arial"/>
        <a:buChar char="•"/>
        <a:tabLst/>
        <a:defRPr lang="en-US" sz="2600" b="0" i="0" u="none" strike="noStrike" kern="0" cap="none" spc="0" baseline="0">
          <a:solidFill>
            <a:srgbClr val="726E6E"/>
          </a:solidFill>
          <a:uFillTx/>
          <a:latin typeface="Libre Franklin"/>
          <a:ea typeface="Libre Franklin"/>
          <a:cs typeface="Libre Franklin"/>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87;p36">
            <a:extLst>
              <a:ext uri="{FF2B5EF4-FFF2-40B4-BE49-F238E27FC236}">
                <a16:creationId xmlns:a16="http://schemas.microsoft.com/office/drawing/2014/main" id="{4B390803-D7E1-F40C-4541-56C273826C76}"/>
              </a:ext>
            </a:extLst>
          </p:cNvPr>
          <p:cNvSpPr txBox="1">
            <a:spLocks noGrp="1"/>
          </p:cNvSpPr>
          <p:nvPr>
            <p:ph type="title"/>
          </p:nvPr>
        </p:nvSpPr>
        <p:spPr>
          <a:xfrm>
            <a:off x="688259" y="365129"/>
            <a:ext cx="10665543" cy="1325559"/>
          </a:xfrm>
          <a:prstGeom prst="rect">
            <a:avLst/>
          </a:prstGeom>
          <a:noFill/>
          <a:ln>
            <a:noFill/>
          </a:ln>
        </p:spPr>
        <p:txBody>
          <a:bodyPr vert="horz" wrap="square" lIns="91421" tIns="45701" rIns="91421" bIns="45701" anchor="ctr" anchorCtr="0" compatLnSpc="1">
            <a:normAutofit/>
          </a:bodyPr>
          <a:lstStyle/>
          <a:p>
            <a:pPr lvl="0"/>
            <a:endParaRPr lang="en-US"/>
          </a:p>
        </p:txBody>
      </p:sp>
      <p:sp>
        <p:nvSpPr>
          <p:cNvPr id="3" name="Google Shape;88;p36">
            <a:extLst>
              <a:ext uri="{FF2B5EF4-FFF2-40B4-BE49-F238E27FC236}">
                <a16:creationId xmlns:a16="http://schemas.microsoft.com/office/drawing/2014/main" id="{C8805E03-4A30-FE5D-4474-330B8E6F28AA}"/>
              </a:ext>
            </a:extLst>
          </p:cNvPr>
          <p:cNvSpPr txBox="1">
            <a:spLocks noGrp="1"/>
          </p:cNvSpPr>
          <p:nvPr>
            <p:ph type="body" idx="1"/>
          </p:nvPr>
        </p:nvSpPr>
        <p:spPr>
          <a:xfrm>
            <a:off x="688259" y="1825627"/>
            <a:ext cx="10665543" cy="4351336"/>
          </a:xfrm>
          <a:prstGeom prst="rect">
            <a:avLst/>
          </a:prstGeom>
          <a:noFill/>
          <a:ln>
            <a:noFill/>
          </a:ln>
        </p:spPr>
        <p:txBody>
          <a:bodyPr vert="horz" wrap="square" lIns="91421" tIns="45701" rIns="91421" bIns="45701"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89;p36">
            <a:extLst>
              <a:ext uri="{FF2B5EF4-FFF2-40B4-BE49-F238E27FC236}">
                <a16:creationId xmlns:a16="http://schemas.microsoft.com/office/drawing/2014/main" id="{2BB91742-41FB-FB2F-3AE6-875D0BFC8C7B}"/>
              </a:ext>
            </a:extLst>
          </p:cNvPr>
          <p:cNvSpPr txBox="1">
            <a:spLocks noGrp="1"/>
          </p:cNvSpPr>
          <p:nvPr>
            <p:ph type="sldNum" sz="quarter" idx="4"/>
          </p:nvPr>
        </p:nvSpPr>
        <p:spPr>
          <a:xfrm>
            <a:off x="11409041" y="6333134"/>
            <a:ext cx="731702" cy="525002"/>
          </a:xfrm>
          <a:prstGeom prst="rect">
            <a:avLst/>
          </a:prstGeom>
          <a:noFill/>
          <a:ln>
            <a:noFill/>
          </a:ln>
        </p:spPr>
        <p:txBody>
          <a:bodyPr vert="horz" wrap="square" lIns="91421" tIns="91421" rIns="91421" bIns="91421" anchor="t" anchorCtr="0" compatLnSpc="1">
            <a:noAutofit/>
          </a:bodyPr>
          <a:lstStyle>
            <a:lvl1pPr marL="0" marR="0" lvl="0" indent="0" algn="r" defTabSz="914400" rtl="0" fontAlgn="auto" hangingPunct="1">
              <a:lnSpc>
                <a:spcPct val="100000"/>
              </a:lnSpc>
              <a:spcBef>
                <a:spcPts val="0"/>
              </a:spcBef>
              <a:spcAft>
                <a:spcPts val="0"/>
              </a:spcAft>
              <a:buNone/>
              <a:tabLst/>
              <a:defRPr lang="en-US" sz="1300" b="0" i="0" u="none" strike="noStrike" kern="0" cap="none" spc="0" baseline="0">
                <a:solidFill>
                  <a:srgbClr val="484848"/>
                </a:solidFill>
                <a:uFillTx/>
                <a:latin typeface="Calibri"/>
                <a:ea typeface="Calibri"/>
                <a:cs typeface="Calibri"/>
              </a:defRPr>
            </a:lvl1pPr>
          </a:lstStyle>
          <a:p>
            <a:pPr lvl="0"/>
            <a:fld id="{611BB88B-3EBB-7740-B251-733EB740E15C}" type="slidenum">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marL="0" marR="0" lvl="0" indent="0" algn="l" defTabSz="914400" rtl="0" fontAlgn="auto" hangingPunct="1">
        <a:lnSpc>
          <a:spcPct val="90000"/>
        </a:lnSpc>
        <a:spcBef>
          <a:spcPts val="0"/>
        </a:spcBef>
        <a:spcAft>
          <a:spcPts val="0"/>
        </a:spcAft>
        <a:buNone/>
        <a:tabLst/>
        <a:defRPr lang="en-US" sz="4400" b="1" i="0" u="none" strike="noStrike" kern="0" cap="none" spc="0" baseline="0">
          <a:solidFill>
            <a:srgbClr val="2F747E"/>
          </a:solidFill>
          <a:uFillTx/>
          <a:latin typeface="Calibri"/>
          <a:ea typeface="Calibri"/>
          <a:cs typeface="Calibri"/>
        </a:defRPr>
      </a:lvl1pPr>
    </p:titleStyle>
    <p:bodyStyle>
      <a:lvl1pPr marL="457200" marR="0" lvl="0" indent="-406395" algn="l" defTabSz="914400" rtl="0" fontAlgn="auto" hangingPunct="1">
        <a:lnSpc>
          <a:spcPct val="90000"/>
        </a:lnSpc>
        <a:spcBef>
          <a:spcPts val="1000"/>
        </a:spcBef>
        <a:spcAft>
          <a:spcPts val="0"/>
        </a:spcAft>
        <a:buClr>
          <a:srgbClr val="484848"/>
        </a:buClr>
        <a:buSzPts val="2800"/>
        <a:buFont typeface="Arial"/>
        <a:buChar char="•"/>
        <a:tabLst/>
        <a:defRPr lang="en-US" sz="2800" b="0" i="0" u="none" strike="noStrike" kern="0" cap="none" spc="0" baseline="0">
          <a:solidFill>
            <a:srgbClr val="484848"/>
          </a:solidFill>
          <a:uFillTx/>
          <a:latin typeface="Calibri"/>
          <a:ea typeface="Calibri"/>
          <a:cs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hudexchange.info/homelessness-assistance/coc-esg-virtual-binders/coc-program-components/coc-program-components-overview/"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ncceh.org/funding-opportuniti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bos@ncceh.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rants.gov/search-results-detail/36086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grpSp>
        <p:nvGrpSpPr>
          <p:cNvPr id="2" name="Google Shape;158;p1">
            <a:extLst>
              <a:ext uri="{FF2B5EF4-FFF2-40B4-BE49-F238E27FC236}">
                <a16:creationId xmlns:a16="http://schemas.microsoft.com/office/drawing/2014/main" id="{5CCCD5F7-201C-DA06-BFB2-E4CC1D35540E}"/>
              </a:ext>
            </a:extLst>
          </p:cNvPr>
          <p:cNvGrpSpPr/>
          <p:nvPr/>
        </p:nvGrpSpPr>
        <p:grpSpPr>
          <a:xfrm>
            <a:off x="0" y="0"/>
            <a:ext cx="12191996" cy="6858000"/>
            <a:chOff x="0" y="0"/>
            <a:chExt cx="12191996" cy="6858000"/>
          </a:xfrm>
        </p:grpSpPr>
        <p:pic>
          <p:nvPicPr>
            <p:cNvPr id="3" name="Google Shape;159;p1">
              <a:extLst>
                <a:ext uri="{FF2B5EF4-FFF2-40B4-BE49-F238E27FC236}">
                  <a16:creationId xmlns:a16="http://schemas.microsoft.com/office/drawing/2014/main" id="{DC65C54F-311F-0169-63A7-95EB5420300D}"/>
                </a:ext>
              </a:extLst>
            </p:cNvPr>
            <p:cNvPicPr>
              <a:picLocks noChangeAspect="1"/>
            </p:cNvPicPr>
            <p:nvPr/>
          </p:nvPicPr>
          <p:blipFill>
            <a:blip r:embed="rId3">
              <a:alphaModFix/>
            </a:blip>
            <a:srcRect/>
            <a:stretch>
              <a:fillRect/>
            </a:stretch>
          </p:blipFill>
          <p:spPr>
            <a:xfrm>
              <a:off x="0" y="0"/>
              <a:ext cx="12191996" cy="6858000"/>
            </a:xfrm>
            <a:prstGeom prst="rect">
              <a:avLst/>
            </a:prstGeom>
            <a:noFill/>
            <a:ln cap="flat">
              <a:noFill/>
            </a:ln>
          </p:spPr>
        </p:pic>
        <p:pic>
          <p:nvPicPr>
            <p:cNvPr id="4" name="Google Shape;160;p1">
              <a:extLst>
                <a:ext uri="{FF2B5EF4-FFF2-40B4-BE49-F238E27FC236}">
                  <a16:creationId xmlns:a16="http://schemas.microsoft.com/office/drawing/2014/main" id="{EA83B1C9-4CCE-6E47-8690-015A449716D6}"/>
                </a:ext>
              </a:extLst>
            </p:cNvPr>
            <p:cNvPicPr>
              <a:picLocks noChangeAspect="1"/>
            </p:cNvPicPr>
            <p:nvPr/>
          </p:nvPicPr>
          <p:blipFill>
            <a:blip r:embed="rId4">
              <a:alphaModFix/>
            </a:blip>
            <a:srcRect/>
            <a:stretch>
              <a:fillRect/>
            </a:stretch>
          </p:blipFill>
          <p:spPr>
            <a:xfrm>
              <a:off x="10956039" y="5634231"/>
              <a:ext cx="1066803" cy="1066803"/>
            </a:xfrm>
            <a:prstGeom prst="rect">
              <a:avLst/>
            </a:prstGeom>
            <a:noFill/>
            <a:ln cap="flat">
              <a:noFill/>
            </a:ln>
          </p:spPr>
        </p:pic>
        <p:sp>
          <p:nvSpPr>
            <p:cNvPr id="5" name="Google Shape;161;p1">
              <a:extLst>
                <a:ext uri="{FF2B5EF4-FFF2-40B4-BE49-F238E27FC236}">
                  <a16:creationId xmlns:a16="http://schemas.microsoft.com/office/drawing/2014/main" id="{B810D86B-EC7C-4F21-50C2-6DE4C4E2343B}"/>
                </a:ext>
              </a:extLst>
            </p:cNvPr>
            <p:cNvSpPr/>
            <p:nvPr/>
          </p:nvSpPr>
          <p:spPr>
            <a:xfrm>
              <a:off x="0" y="1295275"/>
              <a:ext cx="12191996" cy="1489072"/>
            </a:xfrm>
            <a:custGeom>
              <a:avLst/>
              <a:gdLst>
                <a:gd name="f0" fmla="val w"/>
                <a:gd name="f1" fmla="val h"/>
                <a:gd name="f2" fmla="val 0"/>
                <a:gd name="f3" fmla="val 12192000"/>
                <a:gd name="f4" fmla="val 1489075"/>
                <a:gd name="f5" fmla="val 1488948"/>
                <a:gd name="f6" fmla="*/ f0 1 12192000"/>
                <a:gd name="f7" fmla="*/ f1 1 1489075"/>
                <a:gd name="f8" fmla="+- f4 0 f2"/>
                <a:gd name="f9" fmla="+- f3 0 f2"/>
                <a:gd name="f10" fmla="*/ f9 1 12192000"/>
                <a:gd name="f11" fmla="*/ f8 1 1489075"/>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192000" h="1489075">
                  <a:moveTo>
                    <a:pt x="f2" y="f5"/>
                  </a:moveTo>
                  <a:lnTo>
                    <a:pt x="f3" y="f5"/>
                  </a:lnTo>
                  <a:lnTo>
                    <a:pt x="f3" y="f2"/>
                  </a:lnTo>
                  <a:lnTo>
                    <a:pt x="f2" y="f2"/>
                  </a:lnTo>
                  <a:lnTo>
                    <a:pt x="f2" y="f5"/>
                  </a:lnTo>
                  <a:close/>
                </a:path>
              </a:pathLst>
            </a:custGeom>
            <a:solidFill>
              <a:srgbClr val="2C737D"/>
            </a:solidFill>
            <a:ln cap="flat">
              <a:noFill/>
              <a:prstDash val="solid"/>
            </a:ln>
          </p:spPr>
          <p:txBody>
            <a:bodyPr vert="horz" wrap="square" lIns="0" tIns="0" rIns="0" bIns="0" anchor="t" anchorCtr="0" compatLnSpc="1">
              <a:noAutofit/>
            </a:bodyPr>
            <a:lstStyle/>
            <a:p>
              <a:pPr marL="0" marR="0" lvl="4"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000000"/>
                  </a:solidFill>
                  <a:uFillTx/>
                  <a:latin typeface="Franklin Gothic"/>
                  <a:ea typeface="Franklin Gothic"/>
                  <a:cs typeface="Franklin Gothic"/>
                </a:rPr>
                <a:t> </a:t>
              </a:r>
            </a:p>
          </p:txBody>
        </p:sp>
        <p:sp>
          <p:nvSpPr>
            <p:cNvPr id="6" name="Google Shape;162;p1">
              <a:extLst>
                <a:ext uri="{FF2B5EF4-FFF2-40B4-BE49-F238E27FC236}">
                  <a16:creationId xmlns:a16="http://schemas.microsoft.com/office/drawing/2014/main" id="{98728FC6-8339-B3E5-BA0F-14187739537E}"/>
                </a:ext>
              </a:extLst>
            </p:cNvPr>
            <p:cNvSpPr/>
            <p:nvPr/>
          </p:nvSpPr>
          <p:spPr>
            <a:xfrm>
              <a:off x="0" y="1200908"/>
              <a:ext cx="12191996" cy="94612"/>
            </a:xfrm>
            <a:custGeom>
              <a:avLst/>
              <a:gdLst>
                <a:gd name="f0" fmla="val w"/>
                <a:gd name="f1" fmla="val h"/>
                <a:gd name="f2" fmla="val 0"/>
                <a:gd name="f3" fmla="val 12192000"/>
                <a:gd name="f4" fmla="val 94615"/>
                <a:gd name="f5" fmla="val 94361"/>
                <a:gd name="f6" fmla="*/ f0 1 12192000"/>
                <a:gd name="f7" fmla="*/ f1 1 94615"/>
                <a:gd name="f8" fmla="+- f4 0 f2"/>
                <a:gd name="f9" fmla="+- f3 0 f2"/>
                <a:gd name="f10" fmla="*/ f9 1 12192000"/>
                <a:gd name="f11" fmla="*/ f8 1 94615"/>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192000" h="94615">
                  <a:moveTo>
                    <a:pt x="f3" y="f2"/>
                  </a:moveTo>
                  <a:lnTo>
                    <a:pt x="f2" y="f2"/>
                  </a:lnTo>
                  <a:lnTo>
                    <a:pt x="f2" y="f5"/>
                  </a:lnTo>
                  <a:lnTo>
                    <a:pt x="f3" y="f5"/>
                  </a:lnTo>
                  <a:lnTo>
                    <a:pt x="f3" y="f2"/>
                  </a:lnTo>
                  <a:close/>
                </a:path>
              </a:pathLst>
            </a:custGeom>
            <a:solidFill>
              <a:srgbClr val="ACBAC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Franklin Gothic"/>
                <a:ea typeface="Franklin Gothic"/>
                <a:cs typeface="Franklin Gothic"/>
              </a:endParaRPr>
            </a:p>
          </p:txBody>
        </p:sp>
        <p:sp>
          <p:nvSpPr>
            <p:cNvPr id="7" name="Google Shape;163;p1">
              <a:extLst>
                <a:ext uri="{FF2B5EF4-FFF2-40B4-BE49-F238E27FC236}">
                  <a16:creationId xmlns:a16="http://schemas.microsoft.com/office/drawing/2014/main" id="{B53EAE88-D3B8-284E-08C7-0D8E1B1E22AD}"/>
                </a:ext>
              </a:extLst>
            </p:cNvPr>
            <p:cNvSpPr/>
            <p:nvPr/>
          </p:nvSpPr>
          <p:spPr>
            <a:xfrm>
              <a:off x="0" y="2822451"/>
              <a:ext cx="12191996" cy="94612"/>
            </a:xfrm>
            <a:custGeom>
              <a:avLst/>
              <a:gdLst>
                <a:gd name="f0" fmla="val w"/>
                <a:gd name="f1" fmla="val h"/>
                <a:gd name="f2" fmla="val 0"/>
                <a:gd name="f3" fmla="val 12192000"/>
                <a:gd name="f4" fmla="val 94614"/>
                <a:gd name="f5" fmla="val 94361"/>
                <a:gd name="f6" fmla="*/ f0 1 12192000"/>
                <a:gd name="f7" fmla="*/ f1 1 94614"/>
                <a:gd name="f8" fmla="+- f4 0 f2"/>
                <a:gd name="f9" fmla="+- f3 0 f2"/>
                <a:gd name="f10" fmla="*/ f9 1 12192000"/>
                <a:gd name="f11" fmla="*/ f8 1 94614"/>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12192000" h="94614">
                  <a:moveTo>
                    <a:pt x="f3" y="f2"/>
                  </a:moveTo>
                  <a:lnTo>
                    <a:pt x="f2" y="f2"/>
                  </a:lnTo>
                  <a:lnTo>
                    <a:pt x="f2" y="f5"/>
                  </a:lnTo>
                  <a:lnTo>
                    <a:pt x="f3" y="f5"/>
                  </a:lnTo>
                  <a:lnTo>
                    <a:pt x="f3" y="f2"/>
                  </a:lnTo>
                  <a:close/>
                </a:path>
              </a:pathLst>
            </a:custGeom>
            <a:solidFill>
              <a:srgbClr val="DEEBF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Franklin Gothic"/>
                <a:ea typeface="Franklin Gothic"/>
                <a:cs typeface="Franklin Gothic"/>
              </a:endParaRPr>
            </a:p>
          </p:txBody>
        </p:sp>
        <p:pic>
          <p:nvPicPr>
            <p:cNvPr id="8" name="Google Shape;164;p1">
              <a:extLst>
                <a:ext uri="{FF2B5EF4-FFF2-40B4-BE49-F238E27FC236}">
                  <a16:creationId xmlns:a16="http://schemas.microsoft.com/office/drawing/2014/main" id="{644F9721-E3E3-B991-5A2B-F58E1A5FABFB}"/>
                </a:ext>
              </a:extLst>
            </p:cNvPr>
            <p:cNvPicPr>
              <a:picLocks noChangeAspect="1"/>
            </p:cNvPicPr>
            <p:nvPr/>
          </p:nvPicPr>
          <p:blipFill>
            <a:blip r:embed="rId5">
              <a:alphaModFix/>
            </a:blip>
            <a:srcRect/>
            <a:stretch>
              <a:fillRect/>
            </a:stretch>
          </p:blipFill>
          <p:spPr>
            <a:xfrm>
              <a:off x="457200" y="978408"/>
              <a:ext cx="2971800" cy="2296671"/>
            </a:xfrm>
            <a:prstGeom prst="rect">
              <a:avLst/>
            </a:prstGeom>
            <a:noFill/>
            <a:ln cap="flat">
              <a:noFill/>
            </a:ln>
          </p:spPr>
        </p:pic>
      </p:grpSp>
      <p:sp>
        <p:nvSpPr>
          <p:cNvPr id="9" name="Google Shape;165;p1">
            <a:extLst>
              <a:ext uri="{FF2B5EF4-FFF2-40B4-BE49-F238E27FC236}">
                <a16:creationId xmlns:a16="http://schemas.microsoft.com/office/drawing/2014/main" id="{BE7F2F03-4707-6A2C-BCCD-63F89B70E71D}"/>
              </a:ext>
            </a:extLst>
          </p:cNvPr>
          <p:cNvSpPr txBox="1"/>
          <p:nvPr/>
        </p:nvSpPr>
        <p:spPr>
          <a:xfrm>
            <a:off x="3429000" y="1501325"/>
            <a:ext cx="8487698" cy="1015660"/>
          </a:xfrm>
          <a:prstGeom prst="rect">
            <a:avLst/>
          </a:prstGeom>
          <a:noFill/>
          <a:ln cap="flat">
            <a:noFill/>
          </a:ln>
        </p:spPr>
        <p:txBody>
          <a:bodyPr vert="horz" wrap="square" lIns="91421" tIns="45701" rIns="91421" bIns="45701"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0" cap="none" spc="0" baseline="0">
                <a:solidFill>
                  <a:srgbClr val="FFFFFF"/>
                </a:solidFill>
                <a:uFillTx/>
                <a:latin typeface="Libre Franklin"/>
                <a:ea typeface="Libre Franklin"/>
                <a:cs typeface="Libre Franklin"/>
              </a:rPr>
              <a:t>North Carolina Balance of State</a:t>
            </a:r>
            <a:endParaRPr lang="en-US" sz="1400" b="0" i="0" u="none" strike="noStrike" kern="0" cap="none" spc="0" baseline="0">
              <a:solidFill>
                <a:srgbClr val="000000"/>
              </a:solidFill>
              <a:uFillTx/>
              <a:latin typeface="Arial"/>
              <a:ea typeface="Arial"/>
              <a:cs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0" cap="none" spc="0" baseline="0">
                <a:solidFill>
                  <a:srgbClr val="FFFFFF"/>
                </a:solidFill>
                <a:uFillTx/>
                <a:latin typeface="Libre Franklin"/>
                <a:ea typeface="Libre Franklin"/>
                <a:cs typeface="Libre Franklin"/>
              </a:rPr>
              <a:t>Continuum of Care</a:t>
            </a:r>
            <a:endParaRPr lang="en-US" sz="1400" b="0" i="0" u="none" strike="noStrike" kern="0" cap="none" spc="0" baseline="0">
              <a:solidFill>
                <a:srgbClr val="000000"/>
              </a:solidFill>
              <a:uFillTx/>
              <a:latin typeface="Arial"/>
              <a:ea typeface="Arial"/>
              <a:cs typeface="Arial"/>
            </a:endParaRPr>
          </a:p>
        </p:txBody>
      </p:sp>
      <p:sp>
        <p:nvSpPr>
          <p:cNvPr id="10" name="Google Shape;166;p1">
            <a:extLst>
              <a:ext uri="{FF2B5EF4-FFF2-40B4-BE49-F238E27FC236}">
                <a16:creationId xmlns:a16="http://schemas.microsoft.com/office/drawing/2014/main" id="{75884F01-4F98-4222-0B85-2204059A4E9C}"/>
              </a:ext>
            </a:extLst>
          </p:cNvPr>
          <p:cNvSpPr txBox="1"/>
          <p:nvPr/>
        </p:nvSpPr>
        <p:spPr>
          <a:xfrm>
            <a:off x="670502" y="3139007"/>
            <a:ext cx="10851001" cy="1385398"/>
          </a:xfrm>
          <a:prstGeom prst="rect">
            <a:avLst/>
          </a:prstGeom>
          <a:noFill/>
          <a:ln cap="flat">
            <a:noFill/>
          </a:ln>
        </p:spPr>
        <p:txBody>
          <a:bodyPr vert="horz" wrap="square" lIns="91421" tIns="45701" rIns="91421" bIns="45701"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0" baseline="0" dirty="0">
                <a:solidFill>
                  <a:srgbClr val="000000"/>
                </a:solidFill>
                <a:uFillTx/>
                <a:latin typeface="Libre Franklin"/>
                <a:ea typeface="Libre Franklin"/>
                <a:cs typeface="Libre Franklin"/>
              </a:rPr>
              <a:t>FY 2025 CoC Program Competition Office Hours </a:t>
            </a:r>
            <a:endParaRPr lang="en-US" sz="1400" b="0" i="0" u="none" strike="noStrike" kern="0" cap="none" spc="0" baseline="0" dirty="0">
              <a:solidFill>
                <a:srgbClr val="000000"/>
              </a:solidFill>
              <a:uFillTx/>
              <a:latin typeface="Arial"/>
              <a:ea typeface="Arial"/>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0" cap="none" spc="0" baseline="0" dirty="0">
                <a:solidFill>
                  <a:srgbClr val="000000"/>
                </a:solidFill>
                <a:uFillTx/>
                <a:latin typeface="Libre Franklin"/>
                <a:ea typeface="Libre Franklin"/>
                <a:cs typeface="Libre Franklin"/>
              </a:rPr>
              <a:t>Nov 20, 2025</a:t>
            </a:r>
            <a:endParaRPr lang="en-US" sz="1400" b="0" i="0" u="none" strike="noStrike" kern="0" cap="none" spc="0" baseline="0" dirty="0">
              <a:solidFill>
                <a:srgbClr val="000000"/>
              </a:solidFill>
              <a:uFillTx/>
              <a:latin typeface="Arial"/>
              <a:ea typeface="Arial"/>
              <a:cs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kern="0" dirty="0">
                <a:solidFill>
                  <a:srgbClr val="000000"/>
                </a:solidFill>
                <a:latin typeface="Libre Franklin"/>
                <a:ea typeface="Libre Franklin"/>
                <a:cs typeface="Libre Franklin"/>
              </a:rPr>
              <a:t>10</a:t>
            </a:r>
            <a:r>
              <a:rPr lang="en-US" sz="2800" b="0" i="0" u="none" strike="noStrike" kern="0" cap="none" spc="0" baseline="0" dirty="0">
                <a:solidFill>
                  <a:srgbClr val="000000"/>
                </a:solidFill>
                <a:uFillTx/>
                <a:latin typeface="Libre Franklin"/>
                <a:ea typeface="Libre Franklin"/>
                <a:cs typeface="Libre Franklin"/>
              </a:rPr>
              <a:t>:00 AM</a:t>
            </a:r>
          </a:p>
        </p:txBody>
      </p:sp>
      <p:sp>
        <p:nvSpPr>
          <p:cNvPr id="11" name="Google Shape;167;p1">
            <a:extLst>
              <a:ext uri="{FF2B5EF4-FFF2-40B4-BE49-F238E27FC236}">
                <a16:creationId xmlns:a16="http://schemas.microsoft.com/office/drawing/2014/main" id="{77DA52BA-23FF-EDA0-59FE-1D7361074C18}"/>
              </a:ext>
            </a:extLst>
          </p:cNvPr>
          <p:cNvSpPr txBox="1">
            <a:spLocks noGrp="1"/>
          </p:cNvSpPr>
          <p:nvPr>
            <p:ph type="sldNum" sz="quarter" idx="8"/>
          </p:nvPr>
        </p:nvSpPr>
        <p:spPr/>
        <p:txBody>
          <a:bodyPr/>
          <a:lstStyle/>
          <a:p>
            <a:pPr lvl="0"/>
            <a:fld id="{A5F7754B-192E-9447-83A0-40A3EB8AD95D}"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C4BCA-0BA7-8C4A-B11C-B9A5A0DAC723}"/>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68E92611-6AFE-5760-4FD2-1B8C133D4F86}"/>
              </a:ext>
            </a:extLst>
          </p:cNvPr>
          <p:cNvSpPr txBox="1">
            <a:spLocks noGrp="1"/>
          </p:cNvSpPr>
          <p:nvPr>
            <p:ph type="title"/>
          </p:nvPr>
        </p:nvSpPr>
        <p:spPr>
          <a:xfrm>
            <a:off x="501794" y="175768"/>
            <a:ext cx="11273098" cy="1143000"/>
          </a:xfrm>
        </p:spPr>
        <p:txBody>
          <a:bodyPr>
            <a:noAutofit/>
          </a:bodyPr>
          <a:lstStyle/>
          <a:p>
            <a:r>
              <a:rPr lang="en-US" b="1" dirty="0"/>
              <a:t>Major Change – </a:t>
            </a:r>
            <a:r>
              <a:rPr lang="en-US" dirty="0"/>
              <a:t>Tier 1 vs. Tier 2 Funding Caps</a:t>
            </a:r>
          </a:p>
        </p:txBody>
      </p:sp>
      <p:sp>
        <p:nvSpPr>
          <p:cNvPr id="7" name="Google Shape;308;g344904abfd0_0_203">
            <a:extLst>
              <a:ext uri="{FF2B5EF4-FFF2-40B4-BE49-F238E27FC236}">
                <a16:creationId xmlns:a16="http://schemas.microsoft.com/office/drawing/2014/main" id="{BD012858-85BE-16FA-8DB4-A8AE05610705}"/>
              </a:ext>
            </a:extLst>
          </p:cNvPr>
          <p:cNvSpPr txBox="1">
            <a:spLocks noGrp="1"/>
          </p:cNvSpPr>
          <p:nvPr>
            <p:ph type="sldNum" sz="quarter" idx="8"/>
          </p:nvPr>
        </p:nvSpPr>
        <p:spPr/>
        <p:txBody>
          <a:bodyPr/>
          <a:lstStyle/>
          <a:p>
            <a:pPr lvl="0"/>
            <a:fld id="{90698B67-8B65-3749-B0DC-A2CDA6CEE129}" type="slidenum">
              <a:rPr/>
              <a:t>10</a:t>
            </a:fld>
            <a:endParaRPr lang="en-US" sz="1800" kern="1200">
              <a:solidFill>
                <a:srgbClr val="000000"/>
              </a:solidFill>
              <a:latin typeface="Aptos"/>
            </a:endParaRPr>
          </a:p>
        </p:txBody>
      </p:sp>
      <p:sp>
        <p:nvSpPr>
          <p:cNvPr id="4" name="Content Placeholder 3">
            <a:extLst>
              <a:ext uri="{FF2B5EF4-FFF2-40B4-BE49-F238E27FC236}">
                <a16:creationId xmlns:a16="http://schemas.microsoft.com/office/drawing/2014/main" id="{BC59D8A7-B02D-1625-6561-441EFCF8D4C1}"/>
              </a:ext>
            </a:extLst>
          </p:cNvPr>
          <p:cNvSpPr>
            <a:spLocks noGrp="1"/>
          </p:cNvSpPr>
          <p:nvPr>
            <p:ph idx="2"/>
          </p:nvPr>
        </p:nvSpPr>
        <p:spPr>
          <a:xfrm>
            <a:off x="501794" y="1600200"/>
            <a:ext cx="10629897" cy="4152896"/>
          </a:xfrm>
        </p:spPr>
        <p:txBody>
          <a:bodyPr>
            <a:normAutofit/>
          </a:bodyPr>
          <a:lstStyle/>
          <a:p>
            <a:r>
              <a:rPr lang="en-US" sz="2800" dirty="0"/>
              <a:t>Tier 1 vs. Tier 2:</a:t>
            </a:r>
          </a:p>
          <a:p>
            <a:pPr lvl="1"/>
            <a:r>
              <a:rPr lang="en-US" sz="2800" kern="0" dirty="0">
                <a:solidFill>
                  <a:srgbClr val="726E6E"/>
                </a:solidFill>
                <a:latin typeface="Libre Franklin"/>
              </a:rPr>
              <a:t>Tier 1: The safer funding tier. Projects placed here are most likely to be funded.</a:t>
            </a:r>
          </a:p>
          <a:p>
            <a:pPr lvl="1"/>
            <a:r>
              <a:rPr lang="en-US" sz="2800" kern="0" dirty="0">
                <a:solidFill>
                  <a:srgbClr val="726E6E"/>
                </a:solidFill>
                <a:latin typeface="Libre Franklin"/>
              </a:rPr>
              <a:t>Tier 2: The competitive tier. Projects here must score well to win funds, and some may not be funded.</a:t>
            </a:r>
          </a:p>
          <a:p>
            <a:r>
              <a:rPr lang="en-US" sz="2800" b="1" dirty="0"/>
              <a:t>This year’s shift: </a:t>
            </a:r>
            <a:r>
              <a:rPr lang="en-US" sz="2800" dirty="0"/>
              <a:t>Only 30% of your total renewal funding can sit in Tier 1; the other 70% must go in Tier 2 and compete.</a:t>
            </a:r>
          </a:p>
          <a:p>
            <a:endParaRPr lang="en-US" dirty="0"/>
          </a:p>
        </p:txBody>
      </p:sp>
    </p:spTree>
    <p:extLst>
      <p:ext uri="{BB962C8B-B14F-4D97-AF65-F5344CB8AC3E}">
        <p14:creationId xmlns:p14="http://schemas.microsoft.com/office/powerpoint/2010/main" val="109667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F23E4-1D1E-02F5-8833-40DD157194AF}"/>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49A74A15-4F7B-DD47-9116-DC43DDF79254}"/>
              </a:ext>
            </a:extLst>
          </p:cNvPr>
          <p:cNvSpPr txBox="1">
            <a:spLocks noGrp="1"/>
          </p:cNvSpPr>
          <p:nvPr>
            <p:ph type="title"/>
          </p:nvPr>
        </p:nvSpPr>
        <p:spPr>
          <a:xfrm>
            <a:off x="501794" y="175768"/>
            <a:ext cx="11273098" cy="1143000"/>
          </a:xfrm>
        </p:spPr>
        <p:txBody>
          <a:bodyPr>
            <a:noAutofit/>
          </a:bodyPr>
          <a:lstStyle/>
          <a:p>
            <a:r>
              <a:rPr lang="en-US" b="1" dirty="0"/>
              <a:t>Major Change – </a:t>
            </a:r>
            <a:r>
              <a:rPr lang="en-US" dirty="0"/>
              <a:t>Permanent Housing Cap</a:t>
            </a:r>
          </a:p>
        </p:txBody>
      </p:sp>
      <p:sp>
        <p:nvSpPr>
          <p:cNvPr id="7" name="Google Shape;308;g344904abfd0_0_203">
            <a:extLst>
              <a:ext uri="{FF2B5EF4-FFF2-40B4-BE49-F238E27FC236}">
                <a16:creationId xmlns:a16="http://schemas.microsoft.com/office/drawing/2014/main" id="{89AF934D-1D13-66D6-FEDC-567FFA6F9FCB}"/>
              </a:ext>
            </a:extLst>
          </p:cNvPr>
          <p:cNvSpPr txBox="1">
            <a:spLocks noGrp="1"/>
          </p:cNvSpPr>
          <p:nvPr>
            <p:ph type="sldNum" sz="quarter" idx="8"/>
          </p:nvPr>
        </p:nvSpPr>
        <p:spPr/>
        <p:txBody>
          <a:bodyPr/>
          <a:lstStyle/>
          <a:p>
            <a:pPr lvl="0"/>
            <a:fld id="{90698B67-8B65-3749-B0DC-A2CDA6CEE129}" type="slidenum">
              <a:rPr/>
              <a:t>11</a:t>
            </a:fld>
            <a:endParaRPr lang="en-US" sz="1800" kern="1200">
              <a:solidFill>
                <a:srgbClr val="000000"/>
              </a:solidFill>
              <a:latin typeface="Aptos"/>
            </a:endParaRPr>
          </a:p>
        </p:txBody>
      </p:sp>
      <p:sp>
        <p:nvSpPr>
          <p:cNvPr id="4" name="Content Placeholder 3">
            <a:extLst>
              <a:ext uri="{FF2B5EF4-FFF2-40B4-BE49-F238E27FC236}">
                <a16:creationId xmlns:a16="http://schemas.microsoft.com/office/drawing/2014/main" id="{BD4305B0-6AEB-B1FB-15FD-A3662B9E9568}"/>
              </a:ext>
            </a:extLst>
          </p:cNvPr>
          <p:cNvSpPr>
            <a:spLocks noGrp="1"/>
          </p:cNvSpPr>
          <p:nvPr>
            <p:ph idx="2"/>
          </p:nvPr>
        </p:nvSpPr>
        <p:spPr>
          <a:xfrm>
            <a:off x="501794" y="1600200"/>
            <a:ext cx="10629897" cy="4152896"/>
          </a:xfrm>
        </p:spPr>
        <p:txBody>
          <a:bodyPr>
            <a:normAutofit lnSpcReduction="10000"/>
          </a:bodyPr>
          <a:lstStyle/>
          <a:p>
            <a:r>
              <a:rPr lang="en-US" b="1" dirty="0">
                <a:solidFill>
                  <a:schemeClr val="bg2">
                    <a:lumMod val="50000"/>
                  </a:schemeClr>
                </a:solidFill>
                <a:latin typeface="Libre Franklin" pitchFamily="2" charset="77"/>
              </a:rPr>
              <a:t>Permanent housing cap (spell out acronyms):</a:t>
            </a:r>
            <a:endParaRPr lang="en-US" dirty="0">
              <a:solidFill>
                <a:schemeClr val="bg2">
                  <a:lumMod val="50000"/>
                </a:schemeClr>
              </a:solidFill>
              <a:latin typeface="Libre Franklin" pitchFamily="2" charset="77"/>
            </a:endParaRPr>
          </a:p>
          <a:p>
            <a:r>
              <a:rPr lang="en-US" dirty="0">
                <a:solidFill>
                  <a:schemeClr val="bg2">
                    <a:lumMod val="50000"/>
                  </a:schemeClr>
                </a:solidFill>
                <a:latin typeface="Libre Franklin" pitchFamily="2" charset="77"/>
              </a:rPr>
              <a:t>No more than 30% of funding can go to:</a:t>
            </a:r>
          </a:p>
          <a:p>
            <a:pPr lvl="1"/>
            <a:r>
              <a:rPr lang="en-US" b="1" dirty="0">
                <a:solidFill>
                  <a:schemeClr val="bg2">
                    <a:lumMod val="50000"/>
                  </a:schemeClr>
                </a:solidFill>
                <a:latin typeface="Libre Franklin" pitchFamily="2" charset="77"/>
              </a:rPr>
              <a:t>PSH:</a:t>
            </a:r>
            <a:r>
              <a:rPr lang="en-US" dirty="0">
                <a:solidFill>
                  <a:schemeClr val="bg2">
                    <a:lumMod val="50000"/>
                  </a:schemeClr>
                </a:solidFill>
                <a:latin typeface="Libre Franklin" pitchFamily="2" charset="77"/>
              </a:rPr>
              <a:t> Permanent Supportive Housing</a:t>
            </a:r>
          </a:p>
          <a:p>
            <a:pPr lvl="1"/>
            <a:r>
              <a:rPr lang="en-US" b="1" dirty="0">
                <a:solidFill>
                  <a:schemeClr val="bg2">
                    <a:lumMod val="50000"/>
                  </a:schemeClr>
                </a:solidFill>
                <a:latin typeface="Libre Franklin" pitchFamily="2" charset="77"/>
              </a:rPr>
              <a:t>RRH:</a:t>
            </a:r>
            <a:r>
              <a:rPr lang="en-US" dirty="0">
                <a:solidFill>
                  <a:schemeClr val="bg2">
                    <a:lumMod val="50000"/>
                  </a:schemeClr>
                </a:solidFill>
                <a:latin typeface="Libre Franklin" pitchFamily="2" charset="77"/>
              </a:rPr>
              <a:t> Rapid Re‑Housing</a:t>
            </a:r>
          </a:p>
          <a:p>
            <a:pPr lvl="1"/>
            <a:r>
              <a:rPr lang="en-US" b="1" dirty="0">
                <a:solidFill>
                  <a:schemeClr val="bg2">
                    <a:lumMod val="50000"/>
                  </a:schemeClr>
                </a:solidFill>
                <a:latin typeface="Libre Franklin" pitchFamily="2" charset="77"/>
              </a:rPr>
              <a:t>Joint TH–RRH:</a:t>
            </a:r>
            <a:r>
              <a:rPr lang="en-US" dirty="0">
                <a:solidFill>
                  <a:schemeClr val="bg2">
                    <a:lumMod val="50000"/>
                  </a:schemeClr>
                </a:solidFill>
                <a:latin typeface="Libre Franklin" pitchFamily="2" charset="77"/>
              </a:rPr>
              <a:t> Joint Transitional Housing – Rapid Re‑Housing</a:t>
            </a:r>
          </a:p>
          <a:p>
            <a:r>
              <a:rPr lang="en-US" dirty="0">
                <a:solidFill>
                  <a:schemeClr val="bg2">
                    <a:lumMod val="50000"/>
                  </a:schemeClr>
                </a:solidFill>
                <a:latin typeface="Libre Franklin" pitchFamily="2" charset="77"/>
              </a:rPr>
              <a:t>This pushes communities to invest more in outreach, transitional housing, and services.</a:t>
            </a:r>
          </a:p>
          <a:p>
            <a:r>
              <a:rPr lang="en-US" dirty="0">
                <a:solidFill>
                  <a:schemeClr val="bg2">
                    <a:lumMod val="50000"/>
                  </a:schemeClr>
                </a:solidFill>
                <a:latin typeface="Libre Franklin" pitchFamily="2" charset="77"/>
              </a:rPr>
              <a:t>For reference, NC BoS CoC’s current permanent housing budget is $21,243,262, including SNOFO funds eligible for renewal in this competition. Our funding cap would be $7,141,742.</a:t>
            </a:r>
          </a:p>
          <a:p>
            <a:endParaRPr lang="en-US" dirty="0"/>
          </a:p>
        </p:txBody>
      </p:sp>
    </p:spTree>
    <p:extLst>
      <p:ext uri="{BB962C8B-B14F-4D97-AF65-F5344CB8AC3E}">
        <p14:creationId xmlns:p14="http://schemas.microsoft.com/office/powerpoint/2010/main" val="29812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79A9-0458-352B-A40D-D529967363BC}"/>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31F107BD-F52D-00ED-4F26-8AEDE67334BD}"/>
              </a:ext>
            </a:extLst>
          </p:cNvPr>
          <p:cNvSpPr txBox="1">
            <a:spLocks noGrp="1"/>
          </p:cNvSpPr>
          <p:nvPr>
            <p:ph type="title"/>
          </p:nvPr>
        </p:nvSpPr>
        <p:spPr>
          <a:xfrm>
            <a:off x="184222" y="19050"/>
            <a:ext cx="11823556" cy="1143000"/>
          </a:xfrm>
        </p:spPr>
        <p:txBody>
          <a:bodyPr>
            <a:noAutofit/>
          </a:bodyPr>
          <a:lstStyle/>
          <a:p>
            <a:r>
              <a:rPr lang="en-US" sz="3900" b="1" dirty="0"/>
              <a:t>Major Change – </a:t>
            </a:r>
            <a:r>
              <a:rPr lang="en-US" sz="3900" dirty="0"/>
              <a:t>All Projects Compete &amp; DV Bonus</a:t>
            </a:r>
          </a:p>
        </p:txBody>
      </p:sp>
      <p:sp>
        <p:nvSpPr>
          <p:cNvPr id="7" name="Google Shape;308;g344904abfd0_0_203">
            <a:extLst>
              <a:ext uri="{FF2B5EF4-FFF2-40B4-BE49-F238E27FC236}">
                <a16:creationId xmlns:a16="http://schemas.microsoft.com/office/drawing/2014/main" id="{48A5BB84-94FD-2259-8EDB-BDE0B828B064}"/>
              </a:ext>
            </a:extLst>
          </p:cNvPr>
          <p:cNvSpPr txBox="1">
            <a:spLocks noGrp="1"/>
          </p:cNvSpPr>
          <p:nvPr>
            <p:ph type="sldNum" sz="quarter" idx="8"/>
          </p:nvPr>
        </p:nvSpPr>
        <p:spPr/>
        <p:txBody>
          <a:bodyPr/>
          <a:lstStyle/>
          <a:p>
            <a:pPr lvl="0"/>
            <a:fld id="{90698B67-8B65-3749-B0DC-A2CDA6CEE129}" type="slidenum">
              <a:rPr/>
              <a:t>12</a:t>
            </a:fld>
            <a:endParaRPr lang="en-US" sz="1800" kern="1200">
              <a:solidFill>
                <a:srgbClr val="000000"/>
              </a:solidFill>
              <a:latin typeface="Aptos"/>
            </a:endParaRPr>
          </a:p>
        </p:txBody>
      </p:sp>
      <p:sp>
        <p:nvSpPr>
          <p:cNvPr id="4" name="Content Placeholder 3">
            <a:extLst>
              <a:ext uri="{FF2B5EF4-FFF2-40B4-BE49-F238E27FC236}">
                <a16:creationId xmlns:a16="http://schemas.microsoft.com/office/drawing/2014/main" id="{FAF1C4FC-226E-2F65-1F78-7103A2470DE0}"/>
              </a:ext>
            </a:extLst>
          </p:cNvPr>
          <p:cNvSpPr>
            <a:spLocks noGrp="1"/>
          </p:cNvSpPr>
          <p:nvPr>
            <p:ph idx="2"/>
          </p:nvPr>
        </p:nvSpPr>
        <p:spPr>
          <a:xfrm>
            <a:off x="501794" y="1352552"/>
            <a:ext cx="10629897" cy="4152896"/>
          </a:xfrm>
        </p:spPr>
        <p:txBody>
          <a:bodyPr>
            <a:normAutofit/>
          </a:bodyPr>
          <a:lstStyle/>
          <a:p>
            <a:pPr marL="131445" indent="0">
              <a:buNone/>
            </a:pPr>
            <a:r>
              <a:rPr lang="en-US" b="1" dirty="0"/>
              <a:t>Competition required (exceptions listed below):</a:t>
            </a:r>
            <a:endParaRPr lang="en-US" dirty="0"/>
          </a:p>
          <a:p>
            <a:r>
              <a:rPr lang="en-US" dirty="0"/>
              <a:t>Almost all projects must compete for funding.</a:t>
            </a:r>
          </a:p>
          <a:p>
            <a:r>
              <a:rPr lang="en-US" dirty="0"/>
              <a:t>Main exceptions: </a:t>
            </a:r>
            <a:r>
              <a:rPr lang="en-US" b="1" dirty="0"/>
              <a:t>CoC Planning</a:t>
            </a:r>
            <a:r>
              <a:rPr lang="en-US" dirty="0"/>
              <a:t> (Continuum of Care planning funds) and </a:t>
            </a:r>
            <a:r>
              <a:rPr lang="en-US" b="1" dirty="0"/>
              <a:t>UFA costs</a:t>
            </a:r>
            <a:r>
              <a:rPr lang="en-US" dirty="0"/>
              <a:t> (Unified Funding Agency administrative costs).</a:t>
            </a:r>
          </a:p>
          <a:p>
            <a:pPr marL="131445" indent="0">
              <a:buNone/>
            </a:pPr>
            <a:endParaRPr lang="en-US" dirty="0"/>
          </a:p>
          <a:p>
            <a:pPr marL="131445" indent="0">
              <a:buNone/>
            </a:pPr>
            <a:r>
              <a:rPr lang="en-US" b="1" dirty="0"/>
              <a:t>Domestic Violence (DV) Bonus:</a:t>
            </a:r>
            <a:endParaRPr lang="en-US" dirty="0"/>
          </a:p>
          <a:p>
            <a:r>
              <a:rPr lang="en-US" dirty="0"/>
              <a:t>$52 million is set aside for new Domestic Violence projects, including transitional housing.</a:t>
            </a:r>
          </a:p>
          <a:p>
            <a:endParaRPr lang="en-US" dirty="0"/>
          </a:p>
        </p:txBody>
      </p:sp>
    </p:spTree>
    <p:extLst>
      <p:ext uri="{BB962C8B-B14F-4D97-AF65-F5344CB8AC3E}">
        <p14:creationId xmlns:p14="http://schemas.microsoft.com/office/powerpoint/2010/main" val="63032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991A5-2C2B-7767-5E66-C787BABCD5B2}"/>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F33BBEE7-5B68-0CE6-AE59-6250ED00448E}"/>
              </a:ext>
            </a:extLst>
          </p:cNvPr>
          <p:cNvSpPr txBox="1">
            <a:spLocks noGrp="1"/>
          </p:cNvSpPr>
          <p:nvPr>
            <p:ph type="title"/>
          </p:nvPr>
        </p:nvSpPr>
        <p:spPr>
          <a:xfrm>
            <a:off x="184222" y="19050"/>
            <a:ext cx="11823556" cy="1143000"/>
          </a:xfrm>
        </p:spPr>
        <p:txBody>
          <a:bodyPr>
            <a:noAutofit/>
          </a:bodyPr>
          <a:lstStyle/>
          <a:p>
            <a:r>
              <a:rPr lang="en-US" sz="3900" b="1" dirty="0"/>
              <a:t>Major Change – </a:t>
            </a:r>
            <a:r>
              <a:rPr lang="en-US" sz="3900" dirty="0"/>
              <a:t>New Project Types</a:t>
            </a:r>
          </a:p>
        </p:txBody>
      </p:sp>
      <p:sp>
        <p:nvSpPr>
          <p:cNvPr id="7" name="Google Shape;308;g344904abfd0_0_203">
            <a:extLst>
              <a:ext uri="{FF2B5EF4-FFF2-40B4-BE49-F238E27FC236}">
                <a16:creationId xmlns:a16="http://schemas.microsoft.com/office/drawing/2014/main" id="{A8475676-67EF-191E-AF7F-A32511EF5893}"/>
              </a:ext>
            </a:extLst>
          </p:cNvPr>
          <p:cNvSpPr txBox="1">
            <a:spLocks noGrp="1"/>
          </p:cNvSpPr>
          <p:nvPr>
            <p:ph type="sldNum" sz="quarter" idx="8"/>
          </p:nvPr>
        </p:nvSpPr>
        <p:spPr/>
        <p:txBody>
          <a:bodyPr/>
          <a:lstStyle/>
          <a:p>
            <a:pPr lvl="0"/>
            <a:fld id="{90698B67-8B65-3749-B0DC-A2CDA6CEE129}" type="slidenum">
              <a:rPr/>
              <a:t>13</a:t>
            </a:fld>
            <a:endParaRPr lang="en-US" sz="1800" kern="1200">
              <a:solidFill>
                <a:srgbClr val="000000"/>
              </a:solidFill>
              <a:latin typeface="Aptos"/>
            </a:endParaRPr>
          </a:p>
        </p:txBody>
      </p:sp>
      <p:sp>
        <p:nvSpPr>
          <p:cNvPr id="4" name="Content Placeholder 3">
            <a:extLst>
              <a:ext uri="{FF2B5EF4-FFF2-40B4-BE49-F238E27FC236}">
                <a16:creationId xmlns:a16="http://schemas.microsoft.com/office/drawing/2014/main" id="{2288A126-81A9-891D-72F4-8CDB452729D4}"/>
              </a:ext>
            </a:extLst>
          </p:cNvPr>
          <p:cNvSpPr>
            <a:spLocks noGrp="1"/>
          </p:cNvSpPr>
          <p:nvPr>
            <p:ph idx="2"/>
          </p:nvPr>
        </p:nvSpPr>
        <p:spPr>
          <a:xfrm>
            <a:off x="501794" y="1352552"/>
            <a:ext cx="10629897" cy="2596301"/>
          </a:xfrm>
        </p:spPr>
        <p:txBody>
          <a:bodyPr>
            <a:normAutofit/>
          </a:bodyPr>
          <a:lstStyle/>
          <a:p>
            <a:pPr marL="131445" indent="0">
              <a:buNone/>
            </a:pPr>
            <a:r>
              <a:rPr lang="en-US" sz="1800" b="1" dirty="0"/>
              <a:t>This NOFO introduces two new project types eligible for CoC funding: Transitional Housing (TH) and Supportive Services Only (SSO). </a:t>
            </a:r>
            <a:r>
              <a:rPr lang="en-US" sz="1800" b="1" dirty="0">
                <a:hlinkClick r:id="rId3"/>
              </a:rPr>
              <a:t>CoC Program Components</a:t>
            </a:r>
            <a:endParaRPr lang="en-US" sz="1800" dirty="0"/>
          </a:p>
          <a:p>
            <a:r>
              <a:rPr lang="en-US" sz="1800" dirty="0"/>
              <a:t>SSO projects are different than the typical SSO-Coordinated Entry project</a:t>
            </a:r>
          </a:p>
          <a:p>
            <a:r>
              <a:rPr lang="en-US" sz="1800" dirty="0"/>
              <a:t>New SSO projects can be one of two variants: SSO-Standalone or SSO-Street Outreach</a:t>
            </a:r>
          </a:p>
          <a:p>
            <a:pPr marL="131445" indent="0">
              <a:buNone/>
            </a:pPr>
            <a:endParaRPr lang="en-US" sz="1800" dirty="0"/>
          </a:p>
          <a:p>
            <a:pPr marL="131445" indent="0">
              <a:buNone/>
            </a:pPr>
            <a:r>
              <a:rPr lang="en-US" sz="1800" b="1" dirty="0"/>
              <a:t>The following lists are subject to change, depending on which project types our Funding &amp; Performance Subcommittee determine to be in line with our FY2025 Funding Priorities (TBD November 20) </a:t>
            </a:r>
          </a:p>
          <a:p>
            <a:pPr marL="131445" indent="0">
              <a:buNone/>
            </a:pPr>
            <a:endParaRPr lang="en-US" b="1" dirty="0"/>
          </a:p>
          <a:p>
            <a:pPr marL="131445" indent="0">
              <a:buNone/>
            </a:pPr>
            <a:endParaRPr lang="en-US" b="1" dirty="0"/>
          </a:p>
          <a:p>
            <a:pPr marL="131445" indent="0">
              <a:buNone/>
            </a:pPr>
            <a:endParaRPr lang="en-US" b="1" dirty="0"/>
          </a:p>
          <a:p>
            <a:pPr marL="131445" indent="0">
              <a:buNone/>
            </a:pPr>
            <a:endParaRPr lang="en-US" b="1" dirty="0"/>
          </a:p>
          <a:p>
            <a:pPr marL="131445" indent="0">
              <a:buNone/>
            </a:pPr>
            <a:endParaRPr lang="en-US" b="1" dirty="0"/>
          </a:p>
        </p:txBody>
      </p:sp>
      <p:sp>
        <p:nvSpPr>
          <p:cNvPr id="3" name="Rectangle 2">
            <a:extLst>
              <a:ext uri="{FF2B5EF4-FFF2-40B4-BE49-F238E27FC236}">
                <a16:creationId xmlns:a16="http://schemas.microsoft.com/office/drawing/2014/main" id="{A29564AB-5247-106A-5F75-84F476BDABE0}"/>
              </a:ext>
            </a:extLst>
          </p:cNvPr>
          <p:cNvSpPr/>
          <p:nvPr/>
        </p:nvSpPr>
        <p:spPr>
          <a:xfrm>
            <a:off x="751840" y="4050453"/>
            <a:ext cx="4653280" cy="228268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77C37DC-4B90-4A4C-7AA8-5D4D9C9737B6}"/>
              </a:ext>
            </a:extLst>
          </p:cNvPr>
          <p:cNvSpPr/>
          <p:nvPr/>
        </p:nvSpPr>
        <p:spPr>
          <a:xfrm>
            <a:off x="5941765" y="4050452"/>
            <a:ext cx="4653280" cy="2282681"/>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6051C0-3EDB-D4A3-2FB6-3BFA698F3ECA}"/>
              </a:ext>
            </a:extLst>
          </p:cNvPr>
          <p:cNvSpPr txBox="1"/>
          <p:nvPr/>
        </p:nvSpPr>
        <p:spPr>
          <a:xfrm>
            <a:off x="879758" y="4199467"/>
            <a:ext cx="4551680" cy="1938992"/>
          </a:xfrm>
          <a:prstGeom prst="rect">
            <a:avLst/>
          </a:prstGeom>
          <a:noFill/>
        </p:spPr>
        <p:txBody>
          <a:bodyPr wrap="square" rtlCol="0">
            <a:spAutoFit/>
          </a:bodyPr>
          <a:lstStyle/>
          <a:p>
            <a:r>
              <a:rPr lang="en-US" sz="1400" b="1" dirty="0">
                <a:solidFill>
                  <a:schemeClr val="accent1"/>
                </a:solidFill>
              </a:rPr>
              <a:t>CoC Bonus – Projects Serving General Population</a:t>
            </a:r>
          </a:p>
          <a:p>
            <a:r>
              <a:rPr lang="en-US" sz="500" b="1" dirty="0">
                <a:solidFill>
                  <a:schemeClr val="accent1"/>
                </a:solidFill>
              </a:rPr>
              <a:t> </a:t>
            </a:r>
          </a:p>
          <a:p>
            <a:pPr marL="285750" indent="-285750">
              <a:buFont typeface="Arial" panose="020B0604020202020204" pitchFamily="34" charset="0"/>
              <a:buChar char="•"/>
            </a:pPr>
            <a:r>
              <a:rPr lang="en-US" sz="1400" dirty="0">
                <a:solidFill>
                  <a:schemeClr val="tx1">
                    <a:lumMod val="75000"/>
                    <a:lumOff val="25000"/>
                  </a:schemeClr>
                </a:solidFill>
              </a:rPr>
              <a:t>Supportive Services Only (Standalone or Street Outreach)</a:t>
            </a:r>
          </a:p>
          <a:p>
            <a:pPr marL="285750" indent="-285750">
              <a:buFont typeface="Arial" panose="020B0604020202020204" pitchFamily="34" charset="0"/>
              <a:buChar char="•"/>
            </a:pPr>
            <a:r>
              <a:rPr lang="en-US" sz="1400" dirty="0">
                <a:solidFill>
                  <a:schemeClr val="tx1">
                    <a:lumMod val="75000"/>
                    <a:lumOff val="25000"/>
                  </a:schemeClr>
                </a:solidFill>
              </a:rPr>
              <a:t>Transitional Housing</a:t>
            </a:r>
          </a:p>
          <a:p>
            <a:pPr marL="285750" indent="-285750">
              <a:buFont typeface="Arial" panose="020B0604020202020204" pitchFamily="34" charset="0"/>
              <a:buChar char="•"/>
            </a:pPr>
            <a:r>
              <a:rPr lang="en-US" sz="1400" dirty="0">
                <a:solidFill>
                  <a:schemeClr val="tx1">
                    <a:lumMod val="75000"/>
                    <a:lumOff val="25000"/>
                  </a:schemeClr>
                </a:solidFill>
              </a:rPr>
              <a:t>Rapid Rehousing</a:t>
            </a:r>
          </a:p>
          <a:p>
            <a:pPr marL="285750" indent="-285750">
              <a:buFont typeface="Arial" panose="020B0604020202020204" pitchFamily="34" charset="0"/>
              <a:buChar char="•"/>
            </a:pPr>
            <a:r>
              <a:rPr lang="en-US" sz="1400" dirty="0">
                <a:solidFill>
                  <a:schemeClr val="tx1">
                    <a:lumMod val="75000"/>
                    <a:lumOff val="25000"/>
                  </a:schemeClr>
                </a:solidFill>
              </a:rPr>
              <a:t>Permanent Supportive Housing</a:t>
            </a:r>
          </a:p>
          <a:p>
            <a:pPr marL="285750" indent="-285750">
              <a:buFont typeface="Arial" panose="020B0604020202020204" pitchFamily="34" charset="0"/>
              <a:buChar char="•"/>
            </a:pPr>
            <a:r>
              <a:rPr lang="en-US" sz="1400" dirty="0">
                <a:solidFill>
                  <a:schemeClr val="tx1">
                    <a:lumMod val="75000"/>
                    <a:lumOff val="25000"/>
                  </a:schemeClr>
                </a:solidFill>
              </a:rPr>
              <a:t>SSO-Coordinated Entry</a:t>
            </a:r>
          </a:p>
          <a:p>
            <a:pPr marL="285750" indent="-285750">
              <a:buFont typeface="Arial" panose="020B0604020202020204" pitchFamily="34" charset="0"/>
              <a:buChar char="•"/>
            </a:pPr>
            <a:r>
              <a:rPr lang="en-US" sz="1400" dirty="0">
                <a:solidFill>
                  <a:schemeClr val="tx1">
                    <a:lumMod val="75000"/>
                    <a:lumOff val="25000"/>
                  </a:schemeClr>
                </a:solidFill>
              </a:rPr>
              <a:t>HMIS (Reserved for HMIS lead) </a:t>
            </a:r>
          </a:p>
        </p:txBody>
      </p:sp>
      <p:sp>
        <p:nvSpPr>
          <p:cNvPr id="9" name="TextBox 8">
            <a:extLst>
              <a:ext uri="{FF2B5EF4-FFF2-40B4-BE49-F238E27FC236}">
                <a16:creationId xmlns:a16="http://schemas.microsoft.com/office/drawing/2014/main" id="{1CDC8F71-9AA8-CA20-8F99-6CE1C93E9F36}"/>
              </a:ext>
            </a:extLst>
          </p:cNvPr>
          <p:cNvSpPr txBox="1"/>
          <p:nvPr/>
        </p:nvSpPr>
        <p:spPr>
          <a:xfrm>
            <a:off x="6096000" y="4199467"/>
            <a:ext cx="4551680" cy="1031051"/>
          </a:xfrm>
          <a:prstGeom prst="rect">
            <a:avLst/>
          </a:prstGeom>
          <a:noFill/>
        </p:spPr>
        <p:txBody>
          <a:bodyPr wrap="square" rtlCol="0">
            <a:spAutoFit/>
          </a:bodyPr>
          <a:lstStyle/>
          <a:p>
            <a:r>
              <a:rPr lang="en-US" sz="1400" b="1" dirty="0">
                <a:solidFill>
                  <a:schemeClr val="accent1"/>
                </a:solidFill>
              </a:rPr>
              <a:t>DV Bonus – Projects Serving IPV Survivors</a:t>
            </a:r>
          </a:p>
          <a:p>
            <a:r>
              <a:rPr lang="en-US" sz="500" b="1" dirty="0">
                <a:solidFill>
                  <a:schemeClr val="accent1"/>
                </a:solidFill>
              </a:rPr>
              <a:t> </a:t>
            </a:r>
          </a:p>
          <a:p>
            <a:pPr marL="285750" indent="-285750">
              <a:buFont typeface="Arial" panose="020B0604020202020204" pitchFamily="34" charset="0"/>
              <a:buChar char="•"/>
            </a:pPr>
            <a:r>
              <a:rPr lang="en-US" sz="1400" dirty="0">
                <a:solidFill>
                  <a:schemeClr val="tx1">
                    <a:lumMod val="75000"/>
                    <a:lumOff val="25000"/>
                  </a:schemeClr>
                </a:solidFill>
              </a:rPr>
              <a:t>Transitional Housing</a:t>
            </a:r>
          </a:p>
          <a:p>
            <a:pPr marL="285750" indent="-285750">
              <a:buFont typeface="Arial" panose="020B0604020202020204" pitchFamily="34" charset="0"/>
              <a:buChar char="•"/>
            </a:pPr>
            <a:r>
              <a:rPr lang="en-US" sz="1400" dirty="0">
                <a:solidFill>
                  <a:schemeClr val="tx1">
                    <a:lumMod val="75000"/>
                    <a:lumOff val="25000"/>
                  </a:schemeClr>
                </a:solidFill>
              </a:rPr>
              <a:t>Rapid Rehousing</a:t>
            </a:r>
          </a:p>
          <a:p>
            <a:pPr marL="285750" indent="-285750">
              <a:buFont typeface="Arial" panose="020B0604020202020204" pitchFamily="34" charset="0"/>
              <a:buChar char="•"/>
            </a:pPr>
            <a:r>
              <a:rPr lang="en-US" sz="1400" dirty="0">
                <a:solidFill>
                  <a:schemeClr val="tx1">
                    <a:lumMod val="75000"/>
                    <a:lumOff val="25000"/>
                  </a:schemeClr>
                </a:solidFill>
              </a:rPr>
              <a:t>SSO-Coordinated Entry</a:t>
            </a:r>
          </a:p>
        </p:txBody>
      </p:sp>
    </p:spTree>
    <p:extLst>
      <p:ext uri="{BB962C8B-B14F-4D97-AF65-F5344CB8AC3E}">
        <p14:creationId xmlns:p14="http://schemas.microsoft.com/office/powerpoint/2010/main" val="418632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D60A-712F-29E8-30C7-14D24921C8BF}"/>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DB717101-57A7-0155-417F-15EA2062E297}"/>
              </a:ext>
            </a:extLst>
          </p:cNvPr>
          <p:cNvSpPr txBox="1">
            <a:spLocks noGrp="1"/>
          </p:cNvSpPr>
          <p:nvPr>
            <p:ph type="title"/>
          </p:nvPr>
        </p:nvSpPr>
        <p:spPr>
          <a:xfrm>
            <a:off x="184222" y="19050"/>
            <a:ext cx="11823556" cy="1143000"/>
          </a:xfrm>
        </p:spPr>
        <p:txBody>
          <a:bodyPr>
            <a:noAutofit/>
          </a:bodyPr>
          <a:lstStyle/>
          <a:p>
            <a:r>
              <a:rPr lang="en-US" sz="3900" b="1" dirty="0"/>
              <a:t>Note– </a:t>
            </a:r>
            <a:r>
              <a:rPr lang="en-US" sz="3900" dirty="0"/>
              <a:t>New Project Criteria</a:t>
            </a:r>
          </a:p>
        </p:txBody>
      </p:sp>
      <p:sp>
        <p:nvSpPr>
          <p:cNvPr id="7" name="Google Shape;308;g344904abfd0_0_203">
            <a:extLst>
              <a:ext uri="{FF2B5EF4-FFF2-40B4-BE49-F238E27FC236}">
                <a16:creationId xmlns:a16="http://schemas.microsoft.com/office/drawing/2014/main" id="{F3833B30-86FA-3EF2-8BD5-0F0E104970F5}"/>
              </a:ext>
            </a:extLst>
          </p:cNvPr>
          <p:cNvSpPr txBox="1">
            <a:spLocks noGrp="1"/>
          </p:cNvSpPr>
          <p:nvPr>
            <p:ph type="sldNum" sz="quarter" idx="8"/>
          </p:nvPr>
        </p:nvSpPr>
        <p:spPr/>
        <p:txBody>
          <a:bodyPr/>
          <a:lstStyle/>
          <a:p>
            <a:pPr lvl="0"/>
            <a:fld id="{90698B67-8B65-3749-B0DC-A2CDA6CEE129}" type="slidenum">
              <a:rPr/>
              <a:t>14</a:t>
            </a:fld>
            <a:endParaRPr lang="en-US" sz="1800" kern="1200">
              <a:solidFill>
                <a:srgbClr val="000000"/>
              </a:solidFill>
              <a:latin typeface="Aptos"/>
            </a:endParaRPr>
          </a:p>
        </p:txBody>
      </p:sp>
      <p:sp>
        <p:nvSpPr>
          <p:cNvPr id="4" name="Content Placeholder 3">
            <a:extLst>
              <a:ext uri="{FF2B5EF4-FFF2-40B4-BE49-F238E27FC236}">
                <a16:creationId xmlns:a16="http://schemas.microsoft.com/office/drawing/2014/main" id="{6EF5CC8C-F3A7-34A0-CE74-80338692E8FF}"/>
              </a:ext>
            </a:extLst>
          </p:cNvPr>
          <p:cNvSpPr>
            <a:spLocks noGrp="1"/>
          </p:cNvSpPr>
          <p:nvPr>
            <p:ph idx="2"/>
          </p:nvPr>
        </p:nvSpPr>
        <p:spPr>
          <a:xfrm>
            <a:off x="522114" y="1352552"/>
            <a:ext cx="10629897" cy="4980582"/>
          </a:xfrm>
        </p:spPr>
        <p:txBody>
          <a:bodyPr>
            <a:normAutofit fontScale="47500" lnSpcReduction="20000"/>
          </a:bodyPr>
          <a:lstStyle/>
          <a:p>
            <a:pPr marL="131445" indent="0">
              <a:lnSpc>
                <a:spcPct val="120000"/>
              </a:lnSpc>
              <a:buNone/>
            </a:pPr>
            <a:r>
              <a:rPr lang="en-US" sz="2900" b="1" dirty="0"/>
              <a:t>All new projects must meet the project eligibility and project quality threshold requirements established by HUD in sections V.A.4.a and V.A.4.b of the FY2025 NOFO.  </a:t>
            </a:r>
            <a:r>
              <a:rPr lang="en-US" sz="2900" dirty="0"/>
              <a:t>HUD has developed threshold criteria where if a New Project application does not meet 4 out of 6 points, for example (varies by project type), it will be rejected by HUD.</a:t>
            </a:r>
            <a:endParaRPr lang="en-US" sz="2900" b="1" dirty="0"/>
          </a:p>
          <a:p>
            <a:pPr marL="131445" indent="0">
              <a:lnSpc>
                <a:spcPct val="120000"/>
              </a:lnSpc>
              <a:buNone/>
            </a:pPr>
            <a:endParaRPr lang="en-US" sz="2900" b="1" dirty="0"/>
          </a:p>
          <a:p>
            <a:pPr marL="131445" indent="0">
              <a:lnSpc>
                <a:spcPct val="120000"/>
              </a:lnSpc>
              <a:buNone/>
            </a:pPr>
            <a:r>
              <a:rPr lang="en-US" sz="2900" dirty="0"/>
              <a:t>These criteria will be incorporated into NC BoS CoC’s New Project Scorecard. </a:t>
            </a:r>
          </a:p>
          <a:p>
            <a:pPr marL="131445" indent="0">
              <a:lnSpc>
                <a:spcPct val="120000"/>
              </a:lnSpc>
              <a:buNone/>
            </a:pPr>
            <a:endParaRPr lang="en-US" sz="2900" dirty="0"/>
          </a:p>
          <a:p>
            <a:pPr marL="131445" indent="0">
              <a:lnSpc>
                <a:spcPct val="120000"/>
              </a:lnSpc>
              <a:buNone/>
            </a:pPr>
            <a:r>
              <a:rPr lang="en-US" sz="2900" dirty="0"/>
              <a:t>New project criteria includes (see NOFO for full list): </a:t>
            </a:r>
          </a:p>
          <a:p>
            <a:pPr>
              <a:lnSpc>
                <a:spcPct val="120000"/>
              </a:lnSpc>
            </a:pPr>
            <a:r>
              <a:rPr lang="en-US" sz="2300" b="1" dirty="0"/>
              <a:t>Required: </a:t>
            </a:r>
            <a:r>
              <a:rPr lang="en-US" sz="2300" dirty="0"/>
              <a:t>The project applicant will not engage in racial preferences or other forms of illegal discrimination. </a:t>
            </a:r>
          </a:p>
          <a:p>
            <a:pPr>
              <a:lnSpc>
                <a:spcPct val="120000"/>
              </a:lnSpc>
            </a:pPr>
            <a:r>
              <a:rPr lang="en-US" sz="2300" b="1" dirty="0"/>
              <a:t>Required: </a:t>
            </a:r>
            <a:r>
              <a:rPr lang="en-US" sz="2300" dirty="0"/>
              <a:t>The project applicant will not operate drug injection sites or “safe consumption sites,” knowingly distribute drug paraphernalia on or off of property under their control, permit the use or distribution of illicit drugs on property under their control, or conduct any of these activities under the pretext of “harm reduction.”</a:t>
            </a:r>
          </a:p>
          <a:p>
            <a:pPr>
              <a:lnSpc>
                <a:spcPct val="120000"/>
              </a:lnSpc>
            </a:pPr>
            <a:r>
              <a:rPr lang="en-US" sz="2300" dirty="0"/>
              <a:t>The project will be supplemented with resources from other public or private sources, that may include mainstream health, social, and employment programs such as Medicare, Medicaid, SSI, and SNAP. 	</a:t>
            </a:r>
          </a:p>
          <a:p>
            <a:pPr>
              <a:lnSpc>
                <a:spcPct val="120000"/>
              </a:lnSpc>
            </a:pPr>
            <a:r>
              <a:rPr lang="en-US" sz="2300" dirty="0"/>
              <a:t>The proposed project will require program participants to take part in supportive services (e.g. case management, employment training, substance use treatment, </a:t>
            </a:r>
            <a:r>
              <a:rPr lang="en-US" sz="2300" dirty="0" err="1"/>
              <a:t>etc</a:t>
            </a:r>
            <a:r>
              <a:rPr lang="en-US" sz="2300" dirty="0"/>
              <a:t>) 	</a:t>
            </a:r>
          </a:p>
          <a:p>
            <a:pPr>
              <a:lnSpc>
                <a:spcPct val="120000"/>
              </a:lnSpc>
            </a:pPr>
            <a:r>
              <a:rPr lang="en-US" sz="2300" b="1" dirty="0"/>
              <a:t>TH: </a:t>
            </a:r>
            <a:r>
              <a:rPr lang="en-US" sz="2300" dirty="0"/>
              <a:t>Demonstrate that the proposed project will provide 40 hours per week of customized services for each participant (e.g. case management, employment training, substance use treatment, etc.). The 40 hours per week may be reduced proportionately for participants who are employed. 	</a:t>
            </a:r>
          </a:p>
          <a:p>
            <a:pPr>
              <a:lnSpc>
                <a:spcPct val="120000"/>
              </a:lnSpc>
            </a:pPr>
            <a:r>
              <a:rPr lang="en-US" sz="2300" b="1" dirty="0"/>
              <a:t>PSH: </a:t>
            </a:r>
            <a:r>
              <a:rPr lang="en-US" sz="2300" dirty="0"/>
              <a:t>The project will be designed to serve elderly individuals and/or individuals with a physical disability/impairment or a developmental disability (24 CFR 582.5) not including substance use disorder. The units will prioritize these populations.</a:t>
            </a:r>
          </a:p>
          <a:p>
            <a:pPr>
              <a:lnSpc>
                <a:spcPct val="120000"/>
              </a:lnSpc>
            </a:pPr>
            <a:r>
              <a:rPr lang="en-US" sz="2300" b="1" dirty="0"/>
              <a:t>RRH: </a:t>
            </a:r>
            <a:r>
              <a:rPr lang="en-US" sz="2300" dirty="0"/>
              <a:t>The applicant has previously operated homelessness projects where outcomes for employment income were improved compared to the average project in the CoC. </a:t>
            </a:r>
            <a:r>
              <a:rPr lang="en-US" dirty="0"/>
              <a:t>	</a:t>
            </a:r>
          </a:p>
          <a:p>
            <a:endParaRPr lang="en-US" dirty="0"/>
          </a:p>
          <a:p>
            <a:endParaRPr lang="en-US" b="1" dirty="0"/>
          </a:p>
          <a:p>
            <a:endParaRPr lang="en-US" sz="2400" dirty="0"/>
          </a:p>
          <a:p>
            <a:endParaRPr lang="en-US" sz="2400" dirty="0"/>
          </a:p>
          <a:p>
            <a:pPr marL="131445" indent="0">
              <a:buNone/>
            </a:pPr>
            <a:endParaRPr lang="en-US" b="1" dirty="0"/>
          </a:p>
          <a:p>
            <a:pPr marL="131445" indent="0">
              <a:buNone/>
            </a:pPr>
            <a:endParaRPr lang="en-US" b="1" dirty="0"/>
          </a:p>
          <a:p>
            <a:pPr marL="131445" indent="0">
              <a:buNone/>
            </a:pPr>
            <a:endParaRPr lang="en-US" b="1" dirty="0"/>
          </a:p>
          <a:p>
            <a:pPr marL="131445" indent="0">
              <a:buNone/>
            </a:pPr>
            <a:endParaRPr lang="en-US" b="1" dirty="0"/>
          </a:p>
        </p:txBody>
      </p:sp>
    </p:spTree>
    <p:extLst>
      <p:ext uri="{BB962C8B-B14F-4D97-AF65-F5344CB8AC3E}">
        <p14:creationId xmlns:p14="http://schemas.microsoft.com/office/powerpoint/2010/main" val="340977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B7674-65BA-853B-CA18-73EAF80750C2}"/>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E31CACB6-5DD4-E4AB-989D-2AB8E7927830}"/>
              </a:ext>
            </a:extLst>
          </p:cNvPr>
          <p:cNvSpPr txBox="1">
            <a:spLocks noGrp="1"/>
          </p:cNvSpPr>
          <p:nvPr>
            <p:ph type="title"/>
          </p:nvPr>
        </p:nvSpPr>
        <p:spPr>
          <a:xfrm>
            <a:off x="184222" y="19050"/>
            <a:ext cx="11823556" cy="1143000"/>
          </a:xfrm>
        </p:spPr>
        <p:txBody>
          <a:bodyPr>
            <a:noAutofit/>
          </a:bodyPr>
          <a:lstStyle/>
          <a:p>
            <a:r>
              <a:rPr lang="en-US" sz="3900" b="1" dirty="0"/>
              <a:t>Note– </a:t>
            </a:r>
            <a:r>
              <a:rPr lang="en-US" sz="3900" dirty="0"/>
              <a:t>Renewal Project Criteria</a:t>
            </a:r>
          </a:p>
        </p:txBody>
      </p:sp>
      <p:sp>
        <p:nvSpPr>
          <p:cNvPr id="7" name="Google Shape;308;g344904abfd0_0_203">
            <a:extLst>
              <a:ext uri="{FF2B5EF4-FFF2-40B4-BE49-F238E27FC236}">
                <a16:creationId xmlns:a16="http://schemas.microsoft.com/office/drawing/2014/main" id="{AAF67355-77BC-496C-9F92-B225F2F616C8}"/>
              </a:ext>
            </a:extLst>
          </p:cNvPr>
          <p:cNvSpPr txBox="1">
            <a:spLocks noGrp="1"/>
          </p:cNvSpPr>
          <p:nvPr>
            <p:ph type="sldNum" sz="quarter" idx="8"/>
          </p:nvPr>
        </p:nvSpPr>
        <p:spPr/>
        <p:txBody>
          <a:bodyPr/>
          <a:lstStyle/>
          <a:p>
            <a:pPr lvl="0"/>
            <a:fld id="{90698B67-8B65-3749-B0DC-A2CDA6CEE129}" type="slidenum">
              <a:rPr/>
              <a:t>15</a:t>
            </a:fld>
            <a:endParaRPr lang="en-US" sz="1800" kern="1200">
              <a:solidFill>
                <a:srgbClr val="000000"/>
              </a:solidFill>
              <a:latin typeface="Aptos"/>
            </a:endParaRPr>
          </a:p>
        </p:txBody>
      </p:sp>
      <p:sp>
        <p:nvSpPr>
          <p:cNvPr id="4" name="Content Placeholder 3">
            <a:extLst>
              <a:ext uri="{FF2B5EF4-FFF2-40B4-BE49-F238E27FC236}">
                <a16:creationId xmlns:a16="http://schemas.microsoft.com/office/drawing/2014/main" id="{8225D5AB-B21C-B9F9-3319-D68C22F42012}"/>
              </a:ext>
            </a:extLst>
          </p:cNvPr>
          <p:cNvSpPr>
            <a:spLocks noGrp="1"/>
          </p:cNvSpPr>
          <p:nvPr>
            <p:ph idx="2"/>
          </p:nvPr>
        </p:nvSpPr>
        <p:spPr>
          <a:xfrm>
            <a:off x="522114" y="1352552"/>
            <a:ext cx="10629897" cy="4980582"/>
          </a:xfrm>
        </p:spPr>
        <p:txBody>
          <a:bodyPr>
            <a:normAutofit/>
          </a:bodyPr>
          <a:lstStyle/>
          <a:p>
            <a:pPr marL="131445" indent="0">
              <a:lnSpc>
                <a:spcPct val="120000"/>
              </a:lnSpc>
              <a:buNone/>
            </a:pPr>
            <a:r>
              <a:rPr lang="en-US" sz="1400" b="1" dirty="0"/>
              <a:t>CoCs must consider the need to continue funding for Renewal Projects. </a:t>
            </a:r>
            <a:r>
              <a:rPr lang="en-US" sz="1400" dirty="0"/>
              <a:t>Renewal Projects must meet the minimum project eligibility, capacity, timeliness, and performance standards identified in this NOFO or they will be rejected by HUD from consideration for funding.</a:t>
            </a:r>
          </a:p>
          <a:p>
            <a:pPr marL="131445" indent="0">
              <a:lnSpc>
                <a:spcPct val="120000"/>
              </a:lnSpc>
              <a:buNone/>
            </a:pPr>
            <a:endParaRPr lang="en-US" sz="1400" b="1" dirty="0"/>
          </a:p>
          <a:p>
            <a:pPr marL="131445" indent="0">
              <a:lnSpc>
                <a:spcPct val="120000"/>
              </a:lnSpc>
              <a:buNone/>
            </a:pPr>
            <a:r>
              <a:rPr lang="en-US" sz="1400" dirty="0"/>
              <a:t>These criteria will be incorporated into NC BoS CoC’s Renewal Project Scorecard. </a:t>
            </a:r>
          </a:p>
          <a:p>
            <a:pPr marL="131445" indent="0">
              <a:lnSpc>
                <a:spcPct val="120000"/>
              </a:lnSpc>
              <a:buNone/>
            </a:pPr>
            <a:endParaRPr lang="en-US" sz="1400" dirty="0"/>
          </a:p>
          <a:p>
            <a:pPr marL="131445" indent="0">
              <a:lnSpc>
                <a:spcPct val="120000"/>
              </a:lnSpc>
              <a:buNone/>
            </a:pPr>
            <a:r>
              <a:rPr lang="en-US" sz="1400" dirty="0"/>
              <a:t>When considering renewal projects for award, HUD will review information in </a:t>
            </a:r>
            <a:r>
              <a:rPr lang="en-US" sz="1400" dirty="0" err="1"/>
              <a:t>eLOCCS</a:t>
            </a:r>
            <a:r>
              <a:rPr lang="en-US" sz="1400" dirty="0"/>
              <a:t>, APRs, and information provided from the local HUD CPD field office, including monitoring reports and audit reports as applicable, and performance standards on prior grants, and will </a:t>
            </a:r>
            <a:r>
              <a:rPr lang="en-US" sz="1400" u="sng" dirty="0"/>
              <a:t>assess projects using the following criteria on a pass/fail basis (full list on NOFO)</a:t>
            </a:r>
            <a:r>
              <a:rPr lang="en-US" sz="1400" dirty="0"/>
              <a:t>: </a:t>
            </a:r>
          </a:p>
          <a:p>
            <a:r>
              <a:rPr lang="en-US" sz="1100" dirty="0"/>
              <a:t>Whether the project applicant’s performance met the plans and goals established in the initial application, or grant as amended; </a:t>
            </a:r>
          </a:p>
          <a:p>
            <a:r>
              <a:rPr lang="en-US" sz="1100" dirty="0"/>
              <a:t>Whether the project applicant demonstrated all timeliness standards for grants being renewed have been met, including those standards for the expenditure of grant funds; </a:t>
            </a:r>
          </a:p>
          <a:p>
            <a:r>
              <a:rPr lang="en-US" sz="1100" dirty="0"/>
              <a:t>The project applicant’s performance in assisting program participants to achieve and maintain self-sufficiency and independent living and records of success, except dedicated HMIS projects are not required to meet this standard; and </a:t>
            </a:r>
          </a:p>
          <a:p>
            <a:r>
              <a:rPr lang="en-US" sz="1100" dirty="0"/>
              <a:t>Evidence of unwillingness of project applicants to accept technical assistance, a history of inadequate financial accounting practices, indications of project mismanagement, a drastic reduction in the population served, program changes have been made without prior HUD approval, or the loss of project site control. </a:t>
            </a:r>
          </a:p>
          <a:p>
            <a:endParaRPr lang="en-US" b="1" dirty="0"/>
          </a:p>
          <a:p>
            <a:endParaRPr lang="en-US" sz="2400" dirty="0"/>
          </a:p>
          <a:p>
            <a:endParaRPr lang="en-US" sz="2400" dirty="0"/>
          </a:p>
          <a:p>
            <a:pPr marL="131445" indent="0">
              <a:buNone/>
            </a:pPr>
            <a:endParaRPr lang="en-US" b="1" dirty="0"/>
          </a:p>
          <a:p>
            <a:pPr marL="131445" indent="0">
              <a:buNone/>
            </a:pPr>
            <a:endParaRPr lang="en-US" b="1" dirty="0"/>
          </a:p>
          <a:p>
            <a:pPr marL="131445" indent="0">
              <a:buNone/>
            </a:pPr>
            <a:endParaRPr lang="en-US" b="1" dirty="0"/>
          </a:p>
          <a:p>
            <a:pPr marL="131445" indent="0">
              <a:buNone/>
            </a:pPr>
            <a:endParaRPr lang="en-US" b="1" dirty="0"/>
          </a:p>
        </p:txBody>
      </p:sp>
    </p:spTree>
    <p:extLst>
      <p:ext uri="{BB962C8B-B14F-4D97-AF65-F5344CB8AC3E}">
        <p14:creationId xmlns:p14="http://schemas.microsoft.com/office/powerpoint/2010/main" val="241474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E4D66-ACF9-8044-ADAB-12B0C93A655B}"/>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661AD2C5-3630-9DDE-A50A-EE199966A314}"/>
              </a:ext>
            </a:extLst>
          </p:cNvPr>
          <p:cNvSpPr txBox="1">
            <a:spLocks noGrp="1"/>
          </p:cNvSpPr>
          <p:nvPr>
            <p:ph type="title"/>
          </p:nvPr>
        </p:nvSpPr>
        <p:spPr>
          <a:xfrm>
            <a:off x="184222" y="19050"/>
            <a:ext cx="11823556" cy="1143000"/>
          </a:xfrm>
        </p:spPr>
        <p:txBody>
          <a:bodyPr>
            <a:noAutofit/>
          </a:bodyPr>
          <a:lstStyle/>
          <a:p>
            <a:r>
              <a:rPr lang="en-US" sz="3900" b="1" dirty="0"/>
              <a:t>Note– </a:t>
            </a:r>
            <a:r>
              <a:rPr lang="en-US" sz="3900" dirty="0"/>
              <a:t>Renewal Project Criteria</a:t>
            </a:r>
          </a:p>
        </p:txBody>
      </p:sp>
      <p:sp>
        <p:nvSpPr>
          <p:cNvPr id="7" name="Google Shape;308;g344904abfd0_0_203">
            <a:extLst>
              <a:ext uri="{FF2B5EF4-FFF2-40B4-BE49-F238E27FC236}">
                <a16:creationId xmlns:a16="http://schemas.microsoft.com/office/drawing/2014/main" id="{50AA551A-8E7D-B33C-B19D-3D4E255959EC}"/>
              </a:ext>
            </a:extLst>
          </p:cNvPr>
          <p:cNvSpPr txBox="1">
            <a:spLocks noGrp="1"/>
          </p:cNvSpPr>
          <p:nvPr>
            <p:ph type="sldNum" sz="quarter" idx="8"/>
          </p:nvPr>
        </p:nvSpPr>
        <p:spPr/>
        <p:txBody>
          <a:bodyPr/>
          <a:lstStyle/>
          <a:p>
            <a:pPr lvl="0"/>
            <a:fld id="{90698B67-8B65-3749-B0DC-A2CDA6CEE129}" type="slidenum">
              <a:rPr/>
              <a:t>16</a:t>
            </a:fld>
            <a:endParaRPr lang="en-US" sz="1800" kern="1200">
              <a:solidFill>
                <a:srgbClr val="000000"/>
              </a:solidFill>
              <a:latin typeface="Aptos"/>
            </a:endParaRPr>
          </a:p>
        </p:txBody>
      </p:sp>
      <p:sp>
        <p:nvSpPr>
          <p:cNvPr id="4" name="Content Placeholder 3">
            <a:extLst>
              <a:ext uri="{FF2B5EF4-FFF2-40B4-BE49-F238E27FC236}">
                <a16:creationId xmlns:a16="http://schemas.microsoft.com/office/drawing/2014/main" id="{C2BC6D2B-CB71-FF62-9F6F-1DA8E7CC1CA1}"/>
              </a:ext>
            </a:extLst>
          </p:cNvPr>
          <p:cNvSpPr>
            <a:spLocks noGrp="1"/>
          </p:cNvSpPr>
          <p:nvPr>
            <p:ph idx="2"/>
          </p:nvPr>
        </p:nvSpPr>
        <p:spPr>
          <a:xfrm>
            <a:off x="522114" y="1352552"/>
            <a:ext cx="10629897" cy="4980582"/>
          </a:xfrm>
        </p:spPr>
        <p:txBody>
          <a:bodyPr>
            <a:normAutofit/>
          </a:bodyPr>
          <a:lstStyle/>
          <a:p>
            <a:pPr marL="131445" indent="0">
              <a:buNone/>
            </a:pPr>
            <a:r>
              <a:rPr lang="en-US" sz="1600" b="1" dirty="0"/>
              <a:t>HUD reserves the right to reduce or reject a project application submitted during the CoC Program Competition for the following reasons: </a:t>
            </a:r>
          </a:p>
          <a:p>
            <a:r>
              <a:rPr lang="en-US" sz="1400" dirty="0"/>
              <a:t>outstanding obligation to HUD that is in arrears or for which a payment schedule has not been agreed upon; </a:t>
            </a:r>
          </a:p>
          <a:p>
            <a:r>
              <a:rPr lang="en-US" sz="1400" dirty="0"/>
              <a:t>audit finding(s) for which a response is overdue or unsatisfactory; </a:t>
            </a:r>
          </a:p>
          <a:p>
            <a:r>
              <a:rPr lang="en-US" sz="1400" dirty="0"/>
              <a:t>history of inadequate financial management accounting practices; </a:t>
            </a:r>
          </a:p>
          <a:p>
            <a:r>
              <a:rPr lang="en-US" sz="1400" dirty="0"/>
              <a:t>evidence of untimely expenditures on prior award; </a:t>
            </a:r>
          </a:p>
          <a:p>
            <a:r>
              <a:rPr lang="en-US" sz="1400" dirty="0"/>
              <a:t>history of other major capacity issues that have significantly affected the operation of the project and its performance; </a:t>
            </a:r>
          </a:p>
          <a:p>
            <a:r>
              <a:rPr lang="en-US" sz="1400" dirty="0"/>
              <a:t>history of not reimbursing subrecipients for eligible costs in a timely manner, or at least quarterly; and </a:t>
            </a:r>
          </a:p>
          <a:p>
            <a:r>
              <a:rPr lang="en-US" sz="1400" dirty="0"/>
              <a:t>history of serving ineligible program participants, expending funds on ineligible costs, or failing to expend funds within statutorily established timeframes. </a:t>
            </a:r>
          </a:p>
          <a:p>
            <a:r>
              <a:rPr lang="en-US" sz="1400" dirty="0"/>
              <a:t>evidence that the project has previously or currently conducts activities that subsidize or facilitate racial preferences or other forms of illegal discrimination or conduct activities that rely on or otherwise use a definition of sex other than as binary in humans. </a:t>
            </a:r>
          </a:p>
          <a:p>
            <a:r>
              <a:rPr lang="en-US" sz="1400" dirty="0"/>
              <a:t>evidence that the project operates drug injection sites or “safe consumption sites,” knowingly distributes drug paraphernalia on or off of property under their control, permits the use or distribution of illicit drugs on property under their control, or conducts any of these activities under the pretext of “harm reduction.” </a:t>
            </a:r>
          </a:p>
          <a:p>
            <a:endParaRPr lang="en-US" sz="2400" dirty="0"/>
          </a:p>
          <a:p>
            <a:pPr marL="131445" indent="0">
              <a:buNone/>
            </a:pPr>
            <a:endParaRPr lang="en-US" b="1" dirty="0"/>
          </a:p>
          <a:p>
            <a:pPr marL="131445" indent="0">
              <a:buNone/>
            </a:pPr>
            <a:endParaRPr lang="en-US" b="1" dirty="0"/>
          </a:p>
          <a:p>
            <a:pPr marL="131445" indent="0">
              <a:buNone/>
            </a:pPr>
            <a:endParaRPr lang="en-US" b="1" dirty="0"/>
          </a:p>
          <a:p>
            <a:pPr marL="131445" indent="0">
              <a:buNone/>
            </a:pPr>
            <a:endParaRPr lang="en-US" b="1" dirty="0"/>
          </a:p>
        </p:txBody>
      </p:sp>
    </p:spTree>
    <p:extLst>
      <p:ext uri="{BB962C8B-B14F-4D97-AF65-F5344CB8AC3E}">
        <p14:creationId xmlns:p14="http://schemas.microsoft.com/office/powerpoint/2010/main" val="358944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4E0F4-47E3-8743-AB5C-36352CB51EFA}"/>
            </a:ext>
          </a:extLst>
        </p:cNvPr>
        <p:cNvGrpSpPr/>
        <p:nvPr/>
      </p:nvGrpSpPr>
      <p:grpSpPr>
        <a:xfrm>
          <a:off x="0" y="0"/>
          <a:ext cx="0" cy="0"/>
          <a:chOff x="0" y="0"/>
          <a:chExt cx="0" cy="0"/>
        </a:xfrm>
      </p:grpSpPr>
      <p:sp>
        <p:nvSpPr>
          <p:cNvPr id="2" name="Google Shape;259;p8">
            <a:extLst>
              <a:ext uri="{FF2B5EF4-FFF2-40B4-BE49-F238E27FC236}">
                <a16:creationId xmlns:a16="http://schemas.microsoft.com/office/drawing/2014/main" id="{CE76DADE-0429-7BB7-7581-9F747B41C938}"/>
              </a:ext>
            </a:extLst>
          </p:cNvPr>
          <p:cNvSpPr txBox="1">
            <a:spLocks noGrp="1"/>
          </p:cNvSpPr>
          <p:nvPr>
            <p:ph type="sldNum" sz="quarter" idx="8"/>
          </p:nvPr>
        </p:nvSpPr>
        <p:spPr/>
        <p:txBody>
          <a:bodyPr/>
          <a:lstStyle/>
          <a:p>
            <a:pPr lvl="0"/>
            <a:fld id="{25BBC327-1A35-9C4E-AFFF-EEF86EFC4F63}" type="slidenum">
              <a:rPr lang="en-US"/>
              <a:t>17</a:t>
            </a:fld>
            <a:endParaRPr lang="en-US"/>
          </a:p>
        </p:txBody>
      </p:sp>
      <p:sp>
        <p:nvSpPr>
          <p:cNvPr id="3" name="Google Shape;303;g344904abfd0_0_203">
            <a:extLst>
              <a:ext uri="{FF2B5EF4-FFF2-40B4-BE49-F238E27FC236}">
                <a16:creationId xmlns:a16="http://schemas.microsoft.com/office/drawing/2014/main" id="{B48B4EDD-195B-95BB-D313-C3330977E7AB}"/>
              </a:ext>
            </a:extLst>
          </p:cNvPr>
          <p:cNvSpPr txBox="1">
            <a:spLocks noGrp="1"/>
          </p:cNvSpPr>
          <p:nvPr>
            <p:ph type="title"/>
          </p:nvPr>
        </p:nvSpPr>
        <p:spPr>
          <a:xfrm>
            <a:off x="184222" y="19050"/>
            <a:ext cx="11823556" cy="1143000"/>
          </a:xfrm>
        </p:spPr>
        <p:txBody>
          <a:bodyPr>
            <a:noAutofit/>
          </a:bodyPr>
          <a:lstStyle/>
          <a:p>
            <a:r>
              <a:rPr lang="en-US" sz="3900" b="1" dirty="0"/>
              <a:t>NC BoS CoC: </a:t>
            </a:r>
            <a:r>
              <a:rPr lang="en-US" sz="3900" dirty="0"/>
              <a:t>Local Competition Timeline</a:t>
            </a:r>
          </a:p>
        </p:txBody>
      </p:sp>
      <p:sp>
        <p:nvSpPr>
          <p:cNvPr id="6" name="Content Placeholder 3">
            <a:extLst>
              <a:ext uri="{FF2B5EF4-FFF2-40B4-BE49-F238E27FC236}">
                <a16:creationId xmlns:a16="http://schemas.microsoft.com/office/drawing/2014/main" id="{BCD40987-D4B6-6F3D-7DA9-46C6211211CB}"/>
              </a:ext>
            </a:extLst>
          </p:cNvPr>
          <p:cNvSpPr txBox="1">
            <a:spLocks/>
          </p:cNvSpPr>
          <p:nvPr/>
        </p:nvSpPr>
        <p:spPr>
          <a:xfrm>
            <a:off x="88622" y="1290742"/>
            <a:ext cx="7849726" cy="591395"/>
          </a:xfrm>
          <a:prstGeom prst="rect">
            <a:avLst/>
          </a:prstGeom>
        </p:spPr>
        <p:txBody>
          <a:bodyPr>
            <a:normAutofit/>
          </a:bodyPr>
          <a:lstStyle>
            <a:lvl1pPr marL="457200" marR="0" lvl="0" indent="-368932" algn="l" defTabSz="914400" rtl="0" fontAlgn="auto" hangingPunct="1">
              <a:lnSpc>
                <a:spcPct val="100000"/>
              </a:lnSpc>
              <a:spcBef>
                <a:spcPts val="580"/>
              </a:spcBef>
              <a:spcAft>
                <a:spcPts val="0"/>
              </a:spcAft>
              <a:buClr>
                <a:srgbClr val="2D737E"/>
              </a:buClr>
              <a:buSzPts val="2210"/>
              <a:buFont typeface="Arial"/>
              <a:buChar char="•"/>
              <a:tabLst/>
              <a:defRPr lang="en-US" sz="2600" b="0" i="0" u="none" strike="noStrike" kern="0" cap="none" spc="0" baseline="0">
                <a:solidFill>
                  <a:srgbClr val="726E6E"/>
                </a:solidFill>
                <a:uFillTx/>
                <a:latin typeface="Libre Franklin"/>
                <a:ea typeface="Libre Franklin"/>
                <a:cs typeface="Libre Franklin"/>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1445" indent="0">
              <a:lnSpc>
                <a:spcPct val="120000"/>
              </a:lnSpc>
              <a:buNone/>
            </a:pPr>
            <a:r>
              <a:rPr lang="en-US" sz="1400" b="1" dirty="0"/>
              <a:t>Timeline and additional resources posted on </a:t>
            </a:r>
            <a:r>
              <a:rPr lang="en-US" sz="1400" b="1" dirty="0">
                <a:hlinkClick r:id="rId3"/>
              </a:rPr>
              <a:t>https://ncceh.org/funding-opportunities/</a:t>
            </a:r>
            <a:endParaRPr lang="en-US" sz="1400" b="1" dirty="0"/>
          </a:p>
          <a:p>
            <a:pPr marL="131445" indent="0">
              <a:lnSpc>
                <a:spcPct val="120000"/>
              </a:lnSpc>
              <a:buNone/>
            </a:pPr>
            <a:endParaRPr lang="en-US" sz="1100" dirty="0"/>
          </a:p>
          <a:p>
            <a:endParaRPr lang="en-US" b="1" dirty="0"/>
          </a:p>
          <a:p>
            <a:endParaRPr lang="en-US" sz="2400" dirty="0"/>
          </a:p>
          <a:p>
            <a:endParaRPr lang="en-US" sz="2400" dirty="0"/>
          </a:p>
          <a:p>
            <a:pPr marL="131445" indent="0">
              <a:buFont typeface="Arial"/>
              <a:buNone/>
            </a:pPr>
            <a:endParaRPr lang="en-US" b="1" dirty="0"/>
          </a:p>
          <a:p>
            <a:pPr marL="131445" indent="0">
              <a:buFont typeface="Arial"/>
              <a:buNone/>
            </a:pPr>
            <a:endParaRPr lang="en-US" b="1" dirty="0"/>
          </a:p>
          <a:p>
            <a:pPr marL="131445" indent="0">
              <a:buFont typeface="Arial"/>
              <a:buNone/>
            </a:pPr>
            <a:endParaRPr lang="en-US" b="1" dirty="0"/>
          </a:p>
          <a:p>
            <a:pPr marL="131445" indent="0">
              <a:buFont typeface="Arial"/>
              <a:buNone/>
            </a:pPr>
            <a:endParaRPr lang="en-US" b="1" dirty="0"/>
          </a:p>
        </p:txBody>
      </p:sp>
      <p:pic>
        <p:nvPicPr>
          <p:cNvPr id="8" name="Picture 7">
            <a:extLst>
              <a:ext uri="{FF2B5EF4-FFF2-40B4-BE49-F238E27FC236}">
                <a16:creationId xmlns:a16="http://schemas.microsoft.com/office/drawing/2014/main" id="{1AAD3713-3BF0-8211-F506-F89760347610}"/>
              </a:ext>
            </a:extLst>
          </p:cNvPr>
          <p:cNvPicPr>
            <a:picLocks noChangeAspect="1"/>
          </p:cNvPicPr>
          <p:nvPr/>
        </p:nvPicPr>
        <p:blipFill>
          <a:blip r:embed="rId4"/>
          <a:stretch>
            <a:fillRect/>
          </a:stretch>
        </p:blipFill>
        <p:spPr>
          <a:xfrm>
            <a:off x="184222" y="1779531"/>
            <a:ext cx="8874146" cy="4648362"/>
          </a:xfrm>
          <a:prstGeom prst="rect">
            <a:avLst/>
          </a:prstGeom>
        </p:spPr>
      </p:pic>
    </p:spTree>
    <p:extLst>
      <p:ext uri="{BB962C8B-B14F-4D97-AF65-F5344CB8AC3E}">
        <p14:creationId xmlns:p14="http://schemas.microsoft.com/office/powerpoint/2010/main" val="170914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Google Shape;259;p8">
            <a:extLst>
              <a:ext uri="{FF2B5EF4-FFF2-40B4-BE49-F238E27FC236}">
                <a16:creationId xmlns:a16="http://schemas.microsoft.com/office/drawing/2014/main" id="{40D45317-4B6B-2E5D-0A0F-89F8AA6A0A7F}"/>
              </a:ext>
            </a:extLst>
          </p:cNvPr>
          <p:cNvSpPr txBox="1">
            <a:spLocks noGrp="1"/>
          </p:cNvSpPr>
          <p:nvPr>
            <p:ph type="sldNum" sz="quarter" idx="8"/>
          </p:nvPr>
        </p:nvSpPr>
        <p:spPr/>
        <p:txBody>
          <a:bodyPr/>
          <a:lstStyle/>
          <a:p>
            <a:pPr lvl="0"/>
            <a:fld id="{25BBC327-1A35-9C4E-AFFF-EEF86EFC4F63}" type="slidenum">
              <a:rPr lang="en-US"/>
              <a:t>18</a:t>
            </a:fld>
            <a:endParaRPr lang="en-US"/>
          </a:p>
        </p:txBody>
      </p:sp>
      <p:sp>
        <p:nvSpPr>
          <p:cNvPr id="3" name="Google Shape;303;g344904abfd0_0_203">
            <a:extLst>
              <a:ext uri="{FF2B5EF4-FFF2-40B4-BE49-F238E27FC236}">
                <a16:creationId xmlns:a16="http://schemas.microsoft.com/office/drawing/2014/main" id="{4F026601-ED6A-2DDC-733B-8BB4926EEEFA}"/>
              </a:ext>
            </a:extLst>
          </p:cNvPr>
          <p:cNvSpPr txBox="1">
            <a:spLocks noGrp="1"/>
          </p:cNvSpPr>
          <p:nvPr>
            <p:ph type="title"/>
          </p:nvPr>
        </p:nvSpPr>
        <p:spPr>
          <a:xfrm>
            <a:off x="184222" y="19050"/>
            <a:ext cx="11823556" cy="1143000"/>
          </a:xfrm>
        </p:spPr>
        <p:txBody>
          <a:bodyPr>
            <a:noAutofit/>
          </a:bodyPr>
          <a:lstStyle/>
          <a:p>
            <a:r>
              <a:rPr lang="en-US" sz="3900" b="1" dirty="0"/>
              <a:t>NC BoS CoC: </a:t>
            </a:r>
            <a:r>
              <a:rPr lang="en-US" sz="3900" dirty="0"/>
              <a:t>Local Competition Timeline</a:t>
            </a:r>
          </a:p>
        </p:txBody>
      </p:sp>
      <p:pic>
        <p:nvPicPr>
          <p:cNvPr id="6" name="Picture 5">
            <a:extLst>
              <a:ext uri="{FF2B5EF4-FFF2-40B4-BE49-F238E27FC236}">
                <a16:creationId xmlns:a16="http://schemas.microsoft.com/office/drawing/2014/main" id="{6FD7EE6D-BFB9-5ABB-6E51-A41AFEAD04CA}"/>
              </a:ext>
            </a:extLst>
          </p:cNvPr>
          <p:cNvPicPr>
            <a:picLocks noChangeAspect="1"/>
          </p:cNvPicPr>
          <p:nvPr/>
        </p:nvPicPr>
        <p:blipFill>
          <a:blip r:embed="rId3"/>
          <a:stretch>
            <a:fillRect/>
          </a:stretch>
        </p:blipFill>
        <p:spPr>
          <a:xfrm>
            <a:off x="258729" y="1271951"/>
            <a:ext cx="8734805" cy="35777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Google Shape;274;g344904abfd0_0_197">
            <a:extLst>
              <a:ext uri="{FF2B5EF4-FFF2-40B4-BE49-F238E27FC236}">
                <a16:creationId xmlns:a16="http://schemas.microsoft.com/office/drawing/2014/main" id="{40886970-2437-FCC3-B32E-B1C554FF2C58}"/>
              </a:ext>
            </a:extLst>
          </p:cNvPr>
          <p:cNvSpPr txBox="1">
            <a:spLocks noGrp="1"/>
          </p:cNvSpPr>
          <p:nvPr>
            <p:ph type="body" idx="4294967295"/>
          </p:nvPr>
        </p:nvSpPr>
        <p:spPr>
          <a:xfrm>
            <a:off x="1897526" y="668444"/>
            <a:ext cx="8396999" cy="657343"/>
          </a:xfrm>
        </p:spPr>
        <p:txBody>
          <a:bodyPr anchorCtr="1">
            <a:noAutofit/>
          </a:bodyPr>
          <a:lstStyle/>
          <a:p>
            <a:pPr marL="0" lvl="0" indent="0" algn="ctr">
              <a:spcBef>
                <a:spcPts val="0"/>
              </a:spcBef>
              <a:buNone/>
            </a:pPr>
            <a:r>
              <a:rPr lang="en-US" sz="3600" b="1">
                <a:solidFill>
                  <a:srgbClr val="FFFFFF"/>
                </a:solidFill>
              </a:rPr>
              <a:t>Q&amp;A</a:t>
            </a:r>
            <a:endParaRPr lang="en-US"/>
          </a:p>
        </p:txBody>
      </p:sp>
      <p:sp>
        <p:nvSpPr>
          <p:cNvPr id="3" name="Google Shape;275;g344904abfd0_0_197">
            <a:extLst>
              <a:ext uri="{FF2B5EF4-FFF2-40B4-BE49-F238E27FC236}">
                <a16:creationId xmlns:a16="http://schemas.microsoft.com/office/drawing/2014/main" id="{9829849B-974B-8810-683D-D9B076DA47B5}"/>
              </a:ext>
            </a:extLst>
          </p:cNvPr>
          <p:cNvSpPr txBox="1">
            <a:spLocks noGrp="1"/>
          </p:cNvSpPr>
          <p:nvPr>
            <p:ph type="sldNum" sz="quarter" idx="8"/>
          </p:nvPr>
        </p:nvSpPr>
        <p:spPr/>
        <p:txBody>
          <a:bodyPr/>
          <a:lstStyle/>
          <a:p>
            <a:pPr lvl="0"/>
            <a:fld id="{DC30D65E-708F-4642-AF4E-61008DB6CFD9}" type="slidenum">
              <a:rPr/>
              <a:t>19</a:t>
            </a:fld>
            <a:endParaRPr lang="en-US"/>
          </a:p>
        </p:txBody>
      </p:sp>
      <p:pic>
        <p:nvPicPr>
          <p:cNvPr id="4" name="Picture 3" descr="A megaphone with text&#10;&#10;AI-generated content may be incorrect.">
            <a:extLst>
              <a:ext uri="{FF2B5EF4-FFF2-40B4-BE49-F238E27FC236}">
                <a16:creationId xmlns:a16="http://schemas.microsoft.com/office/drawing/2014/main" id="{5A98A113-7B47-2FA0-3737-FA6DE2AEE33D}"/>
              </a:ext>
            </a:extLst>
          </p:cNvPr>
          <p:cNvPicPr>
            <a:picLocks noChangeAspect="1"/>
          </p:cNvPicPr>
          <p:nvPr/>
        </p:nvPicPr>
        <p:blipFill>
          <a:blip r:embed="rId3"/>
          <a:stretch>
            <a:fillRect/>
          </a:stretch>
        </p:blipFill>
        <p:spPr>
          <a:xfrm>
            <a:off x="4272362" y="2573853"/>
            <a:ext cx="3647276" cy="2035939"/>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197;p3">
            <a:extLst>
              <a:ext uri="{FF2B5EF4-FFF2-40B4-BE49-F238E27FC236}">
                <a16:creationId xmlns:a16="http://schemas.microsoft.com/office/drawing/2014/main" id="{76BBD5AD-C06F-F249-F447-B1CE78AA6885}"/>
              </a:ext>
            </a:extLst>
          </p:cNvPr>
          <p:cNvSpPr txBox="1">
            <a:spLocks noGrp="1"/>
          </p:cNvSpPr>
          <p:nvPr>
            <p:ph type="title"/>
          </p:nvPr>
        </p:nvSpPr>
        <p:spPr>
          <a:xfrm>
            <a:off x="609603" y="304988"/>
            <a:ext cx="9601200" cy="792300"/>
          </a:xfrm>
        </p:spPr>
        <p:txBody>
          <a:bodyPr/>
          <a:lstStyle/>
          <a:p>
            <a:pPr lvl="0"/>
            <a:r>
              <a:rPr lang="en-US"/>
              <a:t>Welcome to Office Hours</a:t>
            </a:r>
          </a:p>
        </p:txBody>
      </p:sp>
      <p:sp>
        <p:nvSpPr>
          <p:cNvPr id="3" name="Google Shape;198;p3">
            <a:extLst>
              <a:ext uri="{FF2B5EF4-FFF2-40B4-BE49-F238E27FC236}">
                <a16:creationId xmlns:a16="http://schemas.microsoft.com/office/drawing/2014/main" id="{AC98673C-C93F-2852-E254-2059A9E49CE6}"/>
              </a:ext>
            </a:extLst>
          </p:cNvPr>
          <p:cNvSpPr txBox="1">
            <a:spLocks noGrp="1"/>
          </p:cNvSpPr>
          <p:nvPr>
            <p:ph idx="1"/>
          </p:nvPr>
        </p:nvSpPr>
        <p:spPr>
          <a:xfrm>
            <a:off x="683651" y="1282354"/>
            <a:ext cx="10725299" cy="4500301"/>
          </a:xfrm>
        </p:spPr>
        <p:txBody>
          <a:bodyPr/>
          <a:lstStyle/>
          <a:p>
            <a:pPr marL="0" lvl="1" indent="0">
              <a:lnSpc>
                <a:spcPct val="80000"/>
              </a:lnSpc>
              <a:spcBef>
                <a:spcPts val="0"/>
              </a:spcBef>
              <a:buNone/>
            </a:pPr>
            <a:r>
              <a:rPr lang="en-US" sz="2860" kern="0">
                <a:solidFill>
                  <a:srgbClr val="726E6E"/>
                </a:solidFill>
                <a:latin typeface="Libre Franklin"/>
                <a:cs typeface="Libre Franklin"/>
              </a:rPr>
              <a:t>Today we will cover </a:t>
            </a:r>
          </a:p>
          <a:p>
            <a:pPr marL="0" lvl="1" indent="0">
              <a:lnSpc>
                <a:spcPct val="80000"/>
              </a:lnSpc>
              <a:spcBef>
                <a:spcPts val="0"/>
              </a:spcBef>
              <a:buNone/>
            </a:pPr>
            <a:r>
              <a:rPr lang="en-US" sz="2860" kern="0">
                <a:solidFill>
                  <a:srgbClr val="726E6E"/>
                </a:solidFill>
                <a:latin typeface="Libre Franklin"/>
                <a:cs typeface="Libre Franklin"/>
              </a:rPr>
              <a:t>recent updates to the FY 2025 CoC </a:t>
            </a:r>
          </a:p>
          <a:p>
            <a:pPr marL="0" lvl="1" indent="0">
              <a:lnSpc>
                <a:spcPct val="80000"/>
              </a:lnSpc>
              <a:spcBef>
                <a:spcPts val="0"/>
              </a:spcBef>
              <a:buNone/>
            </a:pPr>
            <a:r>
              <a:rPr lang="en-US" sz="2860" kern="0">
                <a:solidFill>
                  <a:srgbClr val="726E6E"/>
                </a:solidFill>
                <a:latin typeface="Libre Franklin"/>
                <a:cs typeface="Libre Franklin"/>
              </a:rPr>
              <a:t>Program Competition.</a:t>
            </a:r>
            <a:endParaRPr lang="en-US" sz="2120" kern="0">
              <a:solidFill>
                <a:srgbClr val="726E6E"/>
              </a:solidFill>
              <a:latin typeface="Libre Franklin"/>
              <a:cs typeface="Libre Franklin"/>
            </a:endParaRPr>
          </a:p>
          <a:p>
            <a:pPr marL="320040" lvl="1" indent="0">
              <a:lnSpc>
                <a:spcPct val="80000"/>
              </a:lnSpc>
              <a:spcBef>
                <a:spcPts val="370"/>
              </a:spcBef>
              <a:buNone/>
            </a:pPr>
            <a:endParaRPr lang="en-US" sz="2860" kern="0">
              <a:solidFill>
                <a:srgbClr val="726E6E"/>
              </a:solidFill>
              <a:latin typeface="Libre Franklin"/>
              <a:cs typeface="Libre Franklin"/>
            </a:endParaRPr>
          </a:p>
          <a:p>
            <a:pPr marL="0" lvl="1" indent="0">
              <a:lnSpc>
                <a:spcPct val="80000"/>
              </a:lnSpc>
              <a:spcBef>
                <a:spcPts val="370"/>
              </a:spcBef>
              <a:buNone/>
            </a:pPr>
            <a:r>
              <a:rPr lang="en-US" sz="2860" kern="0">
                <a:solidFill>
                  <a:srgbClr val="726E6E"/>
                </a:solidFill>
                <a:latin typeface="Libre Franklin"/>
                <a:cs typeface="Libre Franklin"/>
              </a:rPr>
              <a:t>After these updates, we will also hold </a:t>
            </a:r>
          </a:p>
          <a:p>
            <a:pPr marL="0" lvl="1" indent="0">
              <a:lnSpc>
                <a:spcPct val="80000"/>
              </a:lnSpc>
              <a:spcBef>
                <a:spcPts val="370"/>
              </a:spcBef>
              <a:buNone/>
            </a:pPr>
            <a:r>
              <a:rPr lang="en-US" sz="2860" kern="0">
                <a:solidFill>
                  <a:srgbClr val="726E6E"/>
                </a:solidFill>
                <a:latin typeface="Libre Franklin"/>
                <a:cs typeface="Libre Franklin"/>
              </a:rPr>
              <a:t>a</a:t>
            </a:r>
            <a:r>
              <a:rPr lang="en-US" sz="2120" kern="0">
                <a:solidFill>
                  <a:srgbClr val="726E6E"/>
                </a:solidFill>
                <a:latin typeface="Libre Franklin"/>
                <a:cs typeface="Libre Franklin"/>
              </a:rPr>
              <a:t> </a:t>
            </a:r>
            <a:r>
              <a:rPr lang="en-US" sz="2860" kern="0">
                <a:solidFill>
                  <a:srgbClr val="726E6E"/>
                </a:solidFill>
                <a:latin typeface="Libre Franklin"/>
                <a:cs typeface="Libre Franklin"/>
              </a:rPr>
              <a:t>Q&amp;A session. To ask questions during </a:t>
            </a:r>
          </a:p>
          <a:p>
            <a:pPr marL="0" lvl="1" indent="0">
              <a:lnSpc>
                <a:spcPct val="80000"/>
              </a:lnSpc>
              <a:spcBef>
                <a:spcPts val="370"/>
              </a:spcBef>
              <a:buNone/>
            </a:pPr>
            <a:r>
              <a:rPr lang="en-US" sz="2860" kern="0">
                <a:solidFill>
                  <a:srgbClr val="726E6E"/>
                </a:solidFill>
                <a:latin typeface="Libre Franklin"/>
                <a:cs typeface="Libre Franklin"/>
              </a:rPr>
              <a:t>the session, please use the chat or raise </a:t>
            </a:r>
          </a:p>
          <a:p>
            <a:pPr marL="0" lvl="1" indent="0">
              <a:lnSpc>
                <a:spcPct val="80000"/>
              </a:lnSpc>
              <a:spcBef>
                <a:spcPts val="370"/>
              </a:spcBef>
              <a:buNone/>
            </a:pPr>
            <a:r>
              <a:rPr lang="en-US" sz="2860" kern="0">
                <a:solidFill>
                  <a:srgbClr val="726E6E"/>
                </a:solidFill>
                <a:latin typeface="Libre Franklin"/>
                <a:cs typeface="Libre Franklin"/>
              </a:rPr>
              <a:t>your hand on Zoom.</a:t>
            </a:r>
            <a:endParaRPr lang="en-US" sz="2120" kern="0">
              <a:solidFill>
                <a:srgbClr val="726E6E"/>
              </a:solidFill>
              <a:latin typeface="Libre Franklin"/>
              <a:cs typeface="Libre Franklin"/>
            </a:endParaRPr>
          </a:p>
          <a:p>
            <a:pPr marL="320040" lvl="1" indent="0">
              <a:lnSpc>
                <a:spcPct val="80000"/>
              </a:lnSpc>
              <a:spcBef>
                <a:spcPts val="370"/>
              </a:spcBef>
              <a:buNone/>
            </a:pPr>
            <a:r>
              <a:rPr lang="en-US" sz="2860" kern="0">
                <a:solidFill>
                  <a:srgbClr val="726E6E"/>
                </a:solidFill>
                <a:latin typeface="Libre Franklin"/>
                <a:cs typeface="Libre Franklin"/>
              </a:rPr>
              <a:t> </a:t>
            </a:r>
            <a:endParaRPr lang="en-US" sz="2120" kern="0">
              <a:solidFill>
                <a:srgbClr val="726E6E"/>
              </a:solidFill>
              <a:latin typeface="Libre Franklin"/>
              <a:cs typeface="Libre Franklin"/>
            </a:endParaRPr>
          </a:p>
          <a:p>
            <a:pPr marL="0" lvl="1" indent="0">
              <a:lnSpc>
                <a:spcPct val="80000"/>
              </a:lnSpc>
              <a:spcBef>
                <a:spcPts val="370"/>
              </a:spcBef>
              <a:buNone/>
            </a:pPr>
            <a:r>
              <a:rPr lang="en-US" sz="2860" kern="0">
                <a:solidFill>
                  <a:srgbClr val="726E6E"/>
                </a:solidFill>
                <a:latin typeface="Libre Franklin"/>
                <a:cs typeface="Libre Franklin"/>
              </a:rPr>
              <a:t>The chat box is available to use </a:t>
            </a:r>
          </a:p>
          <a:p>
            <a:pPr marL="0" lvl="1" indent="0">
              <a:lnSpc>
                <a:spcPct val="80000"/>
              </a:lnSpc>
              <a:spcBef>
                <a:spcPts val="370"/>
              </a:spcBef>
              <a:buNone/>
            </a:pPr>
            <a:r>
              <a:rPr lang="en-US" sz="2860" kern="0">
                <a:solidFill>
                  <a:srgbClr val="726E6E"/>
                </a:solidFill>
                <a:latin typeface="Libre Franklin"/>
                <a:cs typeface="Libre Franklin"/>
              </a:rPr>
              <a:t>anytime.</a:t>
            </a:r>
            <a:endParaRPr lang="en-US" sz="2120" kern="0">
              <a:solidFill>
                <a:srgbClr val="726E6E"/>
              </a:solidFill>
              <a:latin typeface="Libre Franklin"/>
              <a:cs typeface="Libre Franklin"/>
            </a:endParaRPr>
          </a:p>
        </p:txBody>
      </p:sp>
      <p:grpSp>
        <p:nvGrpSpPr>
          <p:cNvPr id="4" name="Google Shape;199;p3">
            <a:extLst>
              <a:ext uri="{FF2B5EF4-FFF2-40B4-BE49-F238E27FC236}">
                <a16:creationId xmlns:a16="http://schemas.microsoft.com/office/drawing/2014/main" id="{0717CAC5-9909-3BB6-CD46-DC8CD75B62D6}"/>
              </a:ext>
            </a:extLst>
          </p:cNvPr>
          <p:cNvGrpSpPr/>
          <p:nvPr/>
        </p:nvGrpSpPr>
        <p:grpSpPr>
          <a:xfrm>
            <a:off x="6817519" y="1587654"/>
            <a:ext cx="5001795" cy="4050956"/>
            <a:chOff x="6817519" y="1587654"/>
            <a:chExt cx="5001795" cy="4050956"/>
          </a:xfrm>
        </p:grpSpPr>
        <p:pic>
          <p:nvPicPr>
            <p:cNvPr id="5" name="Google Shape;200;p3">
              <a:extLst>
                <a:ext uri="{FF2B5EF4-FFF2-40B4-BE49-F238E27FC236}">
                  <a16:creationId xmlns:a16="http://schemas.microsoft.com/office/drawing/2014/main" id="{7CA0FC08-3FF1-F0E6-BE77-A178362016B1}"/>
                </a:ext>
              </a:extLst>
            </p:cNvPr>
            <p:cNvPicPr>
              <a:picLocks noChangeAspect="1"/>
            </p:cNvPicPr>
            <p:nvPr/>
          </p:nvPicPr>
          <p:blipFill>
            <a:blip r:embed="rId3">
              <a:alphaModFix/>
            </a:blip>
            <a:srcRect/>
            <a:stretch>
              <a:fillRect/>
            </a:stretch>
          </p:blipFill>
          <p:spPr>
            <a:xfrm>
              <a:off x="6817519" y="4688019"/>
              <a:ext cx="1135218" cy="165716"/>
            </a:xfrm>
            <a:prstGeom prst="rect">
              <a:avLst/>
            </a:prstGeom>
            <a:noFill/>
            <a:ln cap="flat">
              <a:noFill/>
            </a:ln>
          </p:spPr>
        </p:pic>
        <p:pic>
          <p:nvPicPr>
            <p:cNvPr id="6" name="Google Shape;201;p3">
              <a:extLst>
                <a:ext uri="{FF2B5EF4-FFF2-40B4-BE49-F238E27FC236}">
                  <a16:creationId xmlns:a16="http://schemas.microsoft.com/office/drawing/2014/main" id="{EA875F0D-48E1-A2C2-E477-9417F051BFF8}"/>
                </a:ext>
              </a:extLst>
            </p:cNvPr>
            <p:cNvPicPr>
              <a:picLocks noChangeAspect="1"/>
            </p:cNvPicPr>
            <p:nvPr/>
          </p:nvPicPr>
          <p:blipFill>
            <a:blip r:embed="rId4">
              <a:alphaModFix/>
            </a:blip>
            <a:srcRect/>
            <a:stretch>
              <a:fillRect/>
            </a:stretch>
          </p:blipFill>
          <p:spPr>
            <a:xfrm>
              <a:off x="7813767" y="4688019"/>
              <a:ext cx="77943" cy="117262"/>
            </a:xfrm>
            <a:prstGeom prst="rect">
              <a:avLst/>
            </a:prstGeom>
            <a:noFill/>
            <a:ln cap="flat">
              <a:noFill/>
            </a:ln>
          </p:spPr>
        </p:pic>
        <p:sp>
          <p:nvSpPr>
            <p:cNvPr id="7" name="Google Shape;202;p3">
              <a:extLst>
                <a:ext uri="{FF2B5EF4-FFF2-40B4-BE49-F238E27FC236}">
                  <a16:creationId xmlns:a16="http://schemas.microsoft.com/office/drawing/2014/main" id="{8E38B9E8-269A-24F3-71AA-FF0659E60D3D}"/>
                </a:ext>
              </a:extLst>
            </p:cNvPr>
            <p:cNvSpPr/>
            <p:nvPr/>
          </p:nvSpPr>
          <p:spPr>
            <a:xfrm>
              <a:off x="6858009" y="4727100"/>
              <a:ext cx="1073185" cy="39090"/>
            </a:xfrm>
            <a:custGeom>
              <a:avLst/>
              <a:gdLst>
                <a:gd name="f0" fmla="val w"/>
                <a:gd name="f1" fmla="val h"/>
                <a:gd name="f2" fmla="val 0"/>
                <a:gd name="f3" fmla="val 1050290"/>
                <a:gd name="f4" fmla="val 38100"/>
                <a:gd name="f5" fmla="val 935367"/>
                <a:gd name="f6" fmla="val 1049782"/>
                <a:gd name="f7" fmla="val 19050"/>
                <a:gd name="f8" fmla="val 1011643"/>
                <a:gd name="f9" fmla="val 954443"/>
                <a:gd name="f10" fmla="*/ f0 1 1050290"/>
                <a:gd name="f11" fmla="*/ f1 1 38100"/>
                <a:gd name="f12" fmla="+- f4 0 f2"/>
                <a:gd name="f13" fmla="+- f3 0 f2"/>
                <a:gd name="f14" fmla="*/ f13 1 1050290"/>
                <a:gd name="f15" fmla="*/ f12 1 3810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1050290" h="38100">
                  <a:moveTo>
                    <a:pt x="f5" y="f2"/>
                  </a:moveTo>
                  <a:lnTo>
                    <a:pt x="f2" y="f2"/>
                  </a:lnTo>
                  <a:lnTo>
                    <a:pt x="f2" y="f4"/>
                  </a:lnTo>
                  <a:lnTo>
                    <a:pt x="f5" y="f4"/>
                  </a:lnTo>
                  <a:lnTo>
                    <a:pt x="f5" y="f2"/>
                  </a:lnTo>
                  <a:close/>
                </a:path>
                <a:path w="1050290" h="38100">
                  <a:moveTo>
                    <a:pt x="f6" y="f7"/>
                  </a:moveTo>
                  <a:lnTo>
                    <a:pt x="f8" y="f2"/>
                  </a:lnTo>
                  <a:lnTo>
                    <a:pt x="f9" y="f2"/>
                  </a:lnTo>
                  <a:lnTo>
                    <a:pt x="f9" y="f4"/>
                  </a:lnTo>
                  <a:lnTo>
                    <a:pt x="f8" y="f4"/>
                  </a:lnTo>
                  <a:lnTo>
                    <a:pt x="f6" y="f7"/>
                  </a:lnTo>
                  <a:close/>
                </a:path>
              </a:pathLst>
            </a:custGeom>
            <a:solidFill>
              <a:srgbClr val="2C73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2D737E"/>
                </a:solidFill>
                <a:uFillTx/>
                <a:latin typeface="Libre Franklin"/>
                <a:ea typeface="Libre Franklin"/>
                <a:cs typeface="Libre Franklin"/>
              </a:endParaRPr>
            </a:p>
          </p:txBody>
        </p:sp>
        <p:pic>
          <p:nvPicPr>
            <p:cNvPr id="8" name="Google Shape;203;p3">
              <a:extLst>
                <a:ext uri="{FF2B5EF4-FFF2-40B4-BE49-F238E27FC236}">
                  <a16:creationId xmlns:a16="http://schemas.microsoft.com/office/drawing/2014/main" id="{41B96A3A-0D53-125F-1EB1-3DD405DF81BC}"/>
                </a:ext>
              </a:extLst>
            </p:cNvPr>
            <p:cNvPicPr>
              <a:picLocks noChangeAspect="1"/>
            </p:cNvPicPr>
            <p:nvPr/>
          </p:nvPicPr>
          <p:blipFill>
            <a:blip r:embed="rId5">
              <a:alphaModFix/>
            </a:blip>
            <a:srcRect/>
            <a:stretch>
              <a:fillRect/>
            </a:stretch>
          </p:blipFill>
          <p:spPr>
            <a:xfrm>
              <a:off x="7980764" y="1587654"/>
              <a:ext cx="3838550" cy="4050956"/>
            </a:xfrm>
            <a:prstGeom prst="rect">
              <a:avLst/>
            </a:prstGeom>
            <a:noFill/>
            <a:ln cap="flat">
              <a:noFill/>
            </a:ln>
          </p:spPr>
        </p:pic>
        <p:pic>
          <p:nvPicPr>
            <p:cNvPr id="9" name="Google Shape;204;p3">
              <a:extLst>
                <a:ext uri="{FF2B5EF4-FFF2-40B4-BE49-F238E27FC236}">
                  <a16:creationId xmlns:a16="http://schemas.microsoft.com/office/drawing/2014/main" id="{EB924E3D-33E3-84E1-83B0-61DEC5512A6E}"/>
                </a:ext>
              </a:extLst>
            </p:cNvPr>
            <p:cNvPicPr>
              <a:picLocks noChangeAspect="1"/>
            </p:cNvPicPr>
            <p:nvPr/>
          </p:nvPicPr>
          <p:blipFill>
            <a:blip r:embed="rId6">
              <a:alphaModFix/>
            </a:blip>
            <a:srcRect/>
            <a:stretch>
              <a:fillRect/>
            </a:stretch>
          </p:blipFill>
          <p:spPr>
            <a:xfrm>
              <a:off x="8134932" y="1742444"/>
              <a:ext cx="3457035" cy="3667905"/>
            </a:xfrm>
            <a:prstGeom prst="rect">
              <a:avLst/>
            </a:prstGeom>
            <a:noFill/>
            <a:ln cap="flat">
              <a:noFill/>
            </a:ln>
          </p:spPr>
        </p:pic>
        <p:sp>
          <p:nvSpPr>
            <p:cNvPr id="10" name="Google Shape;205;p3">
              <a:extLst>
                <a:ext uri="{FF2B5EF4-FFF2-40B4-BE49-F238E27FC236}">
                  <a16:creationId xmlns:a16="http://schemas.microsoft.com/office/drawing/2014/main" id="{F716280B-9B6C-192B-3E4D-E43244F28E93}"/>
                </a:ext>
              </a:extLst>
            </p:cNvPr>
            <p:cNvSpPr/>
            <p:nvPr/>
          </p:nvSpPr>
          <p:spPr>
            <a:xfrm>
              <a:off x="8070046" y="1677293"/>
              <a:ext cx="3586807" cy="3798582"/>
            </a:xfrm>
            <a:custGeom>
              <a:avLst/>
              <a:gdLst>
                <a:gd name="f0" fmla="val w"/>
                <a:gd name="f1" fmla="val h"/>
                <a:gd name="f2" fmla="val 0"/>
                <a:gd name="f3" fmla="val 3510279"/>
                <a:gd name="f4" fmla="val 3702685"/>
                <a:gd name="f5" fmla="val 3702304"/>
                <a:gd name="f6" fmla="*/ f0 1 3510279"/>
                <a:gd name="f7" fmla="*/ f1 1 3702685"/>
                <a:gd name="f8" fmla="+- f4 0 f2"/>
                <a:gd name="f9" fmla="+- f3 0 f2"/>
                <a:gd name="f10" fmla="*/ f9 1 3510279"/>
                <a:gd name="f11" fmla="*/ f8 1 3702685"/>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510279" h="3702685">
                  <a:moveTo>
                    <a:pt x="f2" y="f2"/>
                  </a:moveTo>
                  <a:lnTo>
                    <a:pt x="f3" y="f2"/>
                  </a:lnTo>
                  <a:lnTo>
                    <a:pt x="f3" y="f5"/>
                  </a:lnTo>
                  <a:lnTo>
                    <a:pt x="f2" y="f5"/>
                  </a:lnTo>
                  <a:lnTo>
                    <a:pt x="f2" y="f2"/>
                  </a:lnTo>
                  <a:close/>
                </a:path>
              </a:pathLst>
            </a:custGeom>
            <a:noFill/>
            <a:ln w="127001" cap="flat">
              <a:solidFill>
                <a:srgbClr val="2C737D"/>
              </a:solidFill>
              <a:prstDash val="solid"/>
              <a:roun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2D737E"/>
                </a:solidFill>
                <a:uFillTx/>
                <a:latin typeface="Libre Franklin"/>
                <a:ea typeface="Libre Franklin"/>
                <a:cs typeface="Libre Franklin"/>
              </a:endParaRPr>
            </a:p>
          </p:txBody>
        </p:sp>
      </p:grpSp>
      <p:sp>
        <p:nvSpPr>
          <p:cNvPr id="11" name="Google Shape;206;p3">
            <a:extLst>
              <a:ext uri="{FF2B5EF4-FFF2-40B4-BE49-F238E27FC236}">
                <a16:creationId xmlns:a16="http://schemas.microsoft.com/office/drawing/2014/main" id="{8F33070B-F8C9-FB39-A76D-BB5F13622A54}"/>
              </a:ext>
            </a:extLst>
          </p:cNvPr>
          <p:cNvSpPr txBox="1">
            <a:spLocks noGrp="1"/>
          </p:cNvSpPr>
          <p:nvPr>
            <p:ph type="sldNum" sz="quarter" idx="8"/>
          </p:nvPr>
        </p:nvSpPr>
        <p:spPr/>
        <p:txBody>
          <a:bodyPr/>
          <a:lstStyle/>
          <a:p>
            <a:pPr lvl="0"/>
            <a:fld id="{A2EA3C03-F061-8344-9526-16B4A03A6681}" type="slidenum">
              <a:rPr lang="en-US"/>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Google Shape;359;p25">
            <a:extLst>
              <a:ext uri="{FF2B5EF4-FFF2-40B4-BE49-F238E27FC236}">
                <a16:creationId xmlns:a16="http://schemas.microsoft.com/office/drawing/2014/main" id="{7E011B97-3D11-A91C-C376-54FB42ED9484}"/>
              </a:ext>
            </a:extLst>
          </p:cNvPr>
          <p:cNvSpPr txBox="1">
            <a:spLocks noGrp="1"/>
          </p:cNvSpPr>
          <p:nvPr>
            <p:ph type="title"/>
          </p:nvPr>
        </p:nvSpPr>
        <p:spPr>
          <a:xfrm>
            <a:off x="473512" y="220580"/>
            <a:ext cx="11180697" cy="1052218"/>
          </a:xfrm>
        </p:spPr>
        <p:txBody>
          <a:bodyPr/>
          <a:lstStyle/>
          <a:p>
            <a:pPr lvl="0"/>
            <a:r>
              <a:rPr lang="en-US" dirty="0">
                <a:latin typeface="Libre Franklin"/>
              </a:rPr>
              <a:t>Take Home Message </a:t>
            </a:r>
            <a:endParaRPr lang="en-US" sz="2924" b="1" dirty="0">
              <a:solidFill>
                <a:srgbClr val="0E2841"/>
              </a:solidFill>
              <a:latin typeface="Libre Franklin"/>
              <a:cs typeface="Calibri"/>
            </a:endParaRPr>
          </a:p>
        </p:txBody>
      </p:sp>
      <p:sp>
        <p:nvSpPr>
          <p:cNvPr id="3" name="Google Shape;360;p25">
            <a:extLst>
              <a:ext uri="{FF2B5EF4-FFF2-40B4-BE49-F238E27FC236}">
                <a16:creationId xmlns:a16="http://schemas.microsoft.com/office/drawing/2014/main" id="{C0E0DA80-990B-0258-8DA6-A309A1A7328D}"/>
              </a:ext>
            </a:extLst>
          </p:cNvPr>
          <p:cNvSpPr txBox="1">
            <a:spLocks noGrp="1"/>
          </p:cNvSpPr>
          <p:nvPr>
            <p:ph idx="1"/>
          </p:nvPr>
        </p:nvSpPr>
        <p:spPr>
          <a:xfrm>
            <a:off x="545124" y="1272798"/>
            <a:ext cx="10202153" cy="4450046"/>
          </a:xfrm>
        </p:spPr>
        <p:txBody>
          <a:bodyPr>
            <a:noAutofit/>
          </a:bodyPr>
          <a:lstStyle/>
          <a:p>
            <a:pPr marL="342900" lvl="0" indent="-342900"/>
            <a:endParaRPr lang="en-US" sz="1200" dirty="0">
              <a:solidFill>
                <a:srgbClr val="000000"/>
              </a:solidFill>
              <a:latin typeface="Calibri"/>
              <a:cs typeface="Calibri"/>
            </a:endParaRPr>
          </a:p>
          <a:p>
            <a:r>
              <a:rPr lang="en-US" sz="2400" dirty="0"/>
              <a:t>Align narratives to the NOFO: emphasize transitional housing, outreach, services, and employment where relevant.</a:t>
            </a:r>
          </a:p>
          <a:p>
            <a:r>
              <a:rPr lang="en-US" sz="2400" dirty="0"/>
              <a:t>Review scoring criteria: focus on sections that most affect Tier 2 competitiveness.</a:t>
            </a:r>
          </a:p>
          <a:p>
            <a:r>
              <a:rPr lang="en-US" sz="2400" dirty="0"/>
              <a:t>Plan for the DV Bonus: consider eligible projects and strong survivor‑centered narratives.</a:t>
            </a:r>
          </a:p>
          <a:p>
            <a:r>
              <a:rPr lang="en-US" sz="2400" dirty="0"/>
              <a:t>Share drafts with partners: get community and program staff review before final submission.</a:t>
            </a:r>
          </a:p>
          <a:p>
            <a:r>
              <a:rPr lang="en-US" sz="2400" dirty="0"/>
              <a:t>NCCEH will communicate deadlines early: build time for edits, leadership sign‑off, and a final quality check. This is a sprint!</a:t>
            </a:r>
          </a:p>
        </p:txBody>
      </p:sp>
      <p:sp>
        <p:nvSpPr>
          <p:cNvPr id="4" name="Google Shape;361;p25">
            <a:extLst>
              <a:ext uri="{FF2B5EF4-FFF2-40B4-BE49-F238E27FC236}">
                <a16:creationId xmlns:a16="http://schemas.microsoft.com/office/drawing/2014/main" id="{422178FF-4683-6F52-6254-C3F2EFC46AC7}"/>
              </a:ext>
            </a:extLst>
          </p:cNvPr>
          <p:cNvSpPr txBox="1">
            <a:spLocks noGrp="1"/>
          </p:cNvSpPr>
          <p:nvPr>
            <p:ph type="sldNum" sz="quarter" idx="8"/>
          </p:nvPr>
        </p:nvSpPr>
        <p:spPr/>
        <p:txBody>
          <a:bodyPr/>
          <a:lstStyle/>
          <a:p>
            <a:pPr lvl="0"/>
            <a:fld id="{DCC1D1DE-E061-BC45-A1DD-E388C5F4E099}" type="slidenum">
              <a:rPr lang="en-US" sz="1800" kern="1200">
                <a:solidFill>
                  <a:srgbClr val="000000"/>
                </a:solidFill>
                <a:latin typeface="Aptos"/>
              </a:rPr>
              <a:t>20</a:t>
            </a:fld>
            <a:endParaRPr lang="en-US" sz="1800" kern="1200">
              <a:solidFill>
                <a:srgbClr val="000000"/>
              </a:solidFill>
              <a:latin typeface="Aptos"/>
            </a:endParaRPr>
          </a:p>
        </p:txBody>
      </p:sp>
      <p:pic>
        <p:nvPicPr>
          <p:cNvPr id="5" name="Picture 1" descr="A black hand with a string&#10;&#10;AI-generated content may be incorrect.">
            <a:extLst>
              <a:ext uri="{FF2B5EF4-FFF2-40B4-BE49-F238E27FC236}">
                <a16:creationId xmlns:a16="http://schemas.microsoft.com/office/drawing/2014/main" id="{BB8DF378-F318-4384-E9EF-6BA06A4B549B}"/>
              </a:ext>
            </a:extLst>
          </p:cNvPr>
          <p:cNvPicPr>
            <a:picLocks noChangeAspect="1"/>
          </p:cNvPicPr>
          <p:nvPr/>
        </p:nvPicPr>
        <p:blipFill>
          <a:blip r:embed="rId3"/>
          <a:stretch>
            <a:fillRect/>
          </a:stretch>
        </p:blipFill>
        <p:spPr>
          <a:xfrm>
            <a:off x="10477500" y="373880"/>
            <a:ext cx="1169376" cy="1375436"/>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5DF7B-3415-FB91-2D54-BF3D0A5A8A96}"/>
            </a:ext>
          </a:extLst>
        </p:cNvPr>
        <p:cNvGrpSpPr/>
        <p:nvPr/>
      </p:nvGrpSpPr>
      <p:grpSpPr>
        <a:xfrm>
          <a:off x="0" y="0"/>
          <a:ext cx="0" cy="0"/>
          <a:chOff x="0" y="0"/>
          <a:chExt cx="0" cy="0"/>
        </a:xfrm>
      </p:grpSpPr>
      <p:sp>
        <p:nvSpPr>
          <p:cNvPr id="2" name="Google Shape;359;p25">
            <a:extLst>
              <a:ext uri="{FF2B5EF4-FFF2-40B4-BE49-F238E27FC236}">
                <a16:creationId xmlns:a16="http://schemas.microsoft.com/office/drawing/2014/main" id="{D978C018-8DC4-8071-7ABB-90C10BAF7C18}"/>
              </a:ext>
            </a:extLst>
          </p:cNvPr>
          <p:cNvSpPr txBox="1">
            <a:spLocks noGrp="1"/>
          </p:cNvSpPr>
          <p:nvPr>
            <p:ph type="title"/>
          </p:nvPr>
        </p:nvSpPr>
        <p:spPr>
          <a:xfrm>
            <a:off x="473512" y="220580"/>
            <a:ext cx="11180697" cy="1052218"/>
          </a:xfrm>
        </p:spPr>
        <p:txBody>
          <a:bodyPr/>
          <a:lstStyle/>
          <a:p>
            <a:pPr lvl="0"/>
            <a:r>
              <a:rPr lang="en-US" dirty="0">
                <a:latin typeface="Libre Franklin"/>
              </a:rPr>
              <a:t>Next Steps</a:t>
            </a:r>
            <a:endParaRPr lang="en-US" sz="2924" b="1" dirty="0">
              <a:solidFill>
                <a:srgbClr val="726E6E"/>
              </a:solidFill>
              <a:latin typeface="Libre Franklin"/>
              <a:cs typeface="Calibri"/>
            </a:endParaRPr>
          </a:p>
        </p:txBody>
      </p:sp>
      <p:sp>
        <p:nvSpPr>
          <p:cNvPr id="3" name="Google Shape;360;p25">
            <a:extLst>
              <a:ext uri="{FF2B5EF4-FFF2-40B4-BE49-F238E27FC236}">
                <a16:creationId xmlns:a16="http://schemas.microsoft.com/office/drawing/2014/main" id="{532EDD6C-9CF6-903F-AC92-0682CC9CCB41}"/>
              </a:ext>
            </a:extLst>
          </p:cNvPr>
          <p:cNvSpPr txBox="1">
            <a:spLocks noGrp="1"/>
          </p:cNvSpPr>
          <p:nvPr>
            <p:ph idx="1"/>
          </p:nvPr>
        </p:nvSpPr>
        <p:spPr>
          <a:xfrm>
            <a:off x="599197" y="1481291"/>
            <a:ext cx="9233309" cy="4450046"/>
          </a:xfrm>
        </p:spPr>
        <p:txBody>
          <a:bodyPr>
            <a:noAutofit/>
          </a:bodyPr>
          <a:lstStyle/>
          <a:p>
            <a:pPr marL="342900" lvl="0" indent="-342900"/>
            <a:endParaRPr lang="en-US" sz="1200" dirty="0">
              <a:solidFill>
                <a:srgbClr val="000000"/>
              </a:solidFill>
              <a:latin typeface="Calibri"/>
              <a:cs typeface="Calibri"/>
            </a:endParaRPr>
          </a:p>
          <a:p>
            <a:pPr marL="0" lvl="0" indent="0">
              <a:buNone/>
            </a:pPr>
            <a:endParaRPr lang="en-US" sz="2000" dirty="0"/>
          </a:p>
        </p:txBody>
      </p:sp>
      <p:sp>
        <p:nvSpPr>
          <p:cNvPr id="4" name="Google Shape;361;p25">
            <a:extLst>
              <a:ext uri="{FF2B5EF4-FFF2-40B4-BE49-F238E27FC236}">
                <a16:creationId xmlns:a16="http://schemas.microsoft.com/office/drawing/2014/main" id="{7441B823-4F30-4811-3E3E-690D3FD01DFC}"/>
              </a:ext>
            </a:extLst>
          </p:cNvPr>
          <p:cNvSpPr txBox="1">
            <a:spLocks noGrp="1"/>
          </p:cNvSpPr>
          <p:nvPr>
            <p:ph type="sldNum" sz="quarter" idx="8"/>
          </p:nvPr>
        </p:nvSpPr>
        <p:spPr/>
        <p:txBody>
          <a:bodyPr/>
          <a:lstStyle/>
          <a:p>
            <a:pPr lvl="0"/>
            <a:fld id="{7D478FE0-A463-1748-9CD5-E08F75849A3C}" type="slidenum">
              <a:rPr lang="en-US"/>
              <a:t>21</a:t>
            </a:fld>
            <a:endParaRPr lang="en-US"/>
          </a:p>
        </p:txBody>
      </p:sp>
      <p:sp>
        <p:nvSpPr>
          <p:cNvPr id="7" name="TextBox 6">
            <a:extLst>
              <a:ext uri="{FF2B5EF4-FFF2-40B4-BE49-F238E27FC236}">
                <a16:creationId xmlns:a16="http://schemas.microsoft.com/office/drawing/2014/main" id="{95D318DE-C444-D020-4B6B-3AE57AAD5878}"/>
              </a:ext>
            </a:extLst>
          </p:cNvPr>
          <p:cNvSpPr txBox="1"/>
          <p:nvPr/>
        </p:nvSpPr>
        <p:spPr>
          <a:xfrm>
            <a:off x="599196" y="1481290"/>
            <a:ext cx="11180697" cy="4978286"/>
          </a:xfrm>
          <a:prstGeom prst="rect">
            <a:avLst/>
          </a:prstGeom>
          <a:noFill/>
        </p:spPr>
        <p:txBody>
          <a:bodyPr wrap="square">
            <a:spAutoFit/>
          </a:bodyPr>
          <a:lstStyle/>
          <a:p>
            <a:r>
              <a:rPr lang="en-US" sz="2800" b="1" dirty="0">
                <a:solidFill>
                  <a:schemeClr val="bg2">
                    <a:lumMod val="50000"/>
                  </a:schemeClr>
                </a:solidFill>
                <a:latin typeface="Libre Franklin" pitchFamily="2" charset="77"/>
              </a:rPr>
              <a:t>Immediate Actions </a:t>
            </a:r>
          </a:p>
          <a:p>
            <a:pPr marL="457200" indent="-457200">
              <a:buFontTx/>
              <a:buChar char="-"/>
            </a:pPr>
            <a:r>
              <a:rPr lang="en-US" sz="2400" dirty="0">
                <a:solidFill>
                  <a:schemeClr val="bg2">
                    <a:lumMod val="50000"/>
                  </a:schemeClr>
                </a:solidFill>
                <a:latin typeface="Libre Franklin" pitchFamily="2" charset="77"/>
              </a:rPr>
              <a:t>Today at 11am: Introduction to ZoomGrants Training</a:t>
            </a:r>
          </a:p>
          <a:p>
            <a:r>
              <a:rPr lang="en-US" sz="1100" dirty="0">
                <a:solidFill>
                  <a:schemeClr val="bg2">
                    <a:lumMod val="50000"/>
                  </a:schemeClr>
                </a:solidFill>
                <a:latin typeface="Libre Franklin" pitchFamily="2" charset="77"/>
              </a:rPr>
              <a:t> </a:t>
            </a:r>
            <a:endParaRPr lang="en-US" sz="1050" dirty="0">
              <a:solidFill>
                <a:schemeClr val="bg2">
                  <a:lumMod val="50000"/>
                </a:schemeClr>
              </a:solidFill>
              <a:latin typeface="Libre Franklin" pitchFamily="2" charset="77"/>
            </a:endParaRPr>
          </a:p>
          <a:p>
            <a:pPr marL="457200" indent="-457200">
              <a:buFontTx/>
              <a:buChar char="-"/>
            </a:pPr>
            <a:r>
              <a:rPr lang="en-US" sz="2400" dirty="0">
                <a:solidFill>
                  <a:schemeClr val="bg2">
                    <a:lumMod val="50000"/>
                  </a:schemeClr>
                </a:solidFill>
                <a:latin typeface="Libre Franklin" pitchFamily="2" charset="77"/>
              </a:rPr>
              <a:t>To be finalized this week/early next week and posted on NCCEH website once approved by Steering Committee</a:t>
            </a:r>
          </a:p>
          <a:p>
            <a:pPr marL="914400" lvl="1" indent="-457200">
              <a:buFontTx/>
              <a:buChar char="-"/>
            </a:pPr>
            <a:r>
              <a:rPr lang="en-US" sz="2000" dirty="0">
                <a:solidFill>
                  <a:schemeClr val="bg2">
                    <a:lumMod val="50000"/>
                  </a:schemeClr>
                </a:solidFill>
                <a:latin typeface="Libre Franklin" pitchFamily="2" charset="77"/>
              </a:rPr>
              <a:t>Updating Written Standards, Anti-Discrimination Policy, and Client Bill of Rights to adhere to HUD guidelines</a:t>
            </a:r>
          </a:p>
          <a:p>
            <a:pPr marL="914400" lvl="1" indent="-457200">
              <a:buFontTx/>
              <a:buChar char="-"/>
            </a:pPr>
            <a:r>
              <a:rPr lang="en-US" sz="2000" dirty="0">
                <a:solidFill>
                  <a:schemeClr val="bg2">
                    <a:lumMod val="50000"/>
                  </a:schemeClr>
                </a:solidFill>
                <a:latin typeface="Libre Franklin" pitchFamily="2" charset="77"/>
              </a:rPr>
              <a:t>Funding &amp; Performance Subcommittee meeting at 2pm today to update FY2025 Funding Priorities </a:t>
            </a:r>
          </a:p>
          <a:p>
            <a:pPr marL="914400" lvl="1" indent="-457200">
              <a:buFontTx/>
              <a:buChar char="-"/>
            </a:pPr>
            <a:r>
              <a:rPr lang="en-US" sz="2000" dirty="0">
                <a:solidFill>
                  <a:schemeClr val="bg2">
                    <a:lumMod val="50000"/>
                  </a:schemeClr>
                </a:solidFill>
                <a:latin typeface="Libre Franklin" pitchFamily="2" charset="77"/>
              </a:rPr>
              <a:t>Scorecard Committee meeting at 2:30pm tomorrow to update New and Renewal Project Scorecards </a:t>
            </a:r>
          </a:p>
          <a:p>
            <a:pPr lvl="1"/>
            <a:r>
              <a:rPr lang="en-US" sz="1050" dirty="0">
                <a:solidFill>
                  <a:schemeClr val="bg2">
                    <a:lumMod val="50000"/>
                  </a:schemeClr>
                </a:solidFill>
                <a:latin typeface="Libre Franklin" pitchFamily="2" charset="77"/>
              </a:rPr>
              <a:t> </a:t>
            </a:r>
          </a:p>
          <a:p>
            <a:pPr marL="457200" indent="-457200">
              <a:buFontTx/>
              <a:buChar char="-"/>
            </a:pPr>
            <a:r>
              <a:rPr lang="en-US" sz="2400" dirty="0">
                <a:solidFill>
                  <a:schemeClr val="bg2">
                    <a:lumMod val="50000"/>
                  </a:schemeClr>
                </a:solidFill>
                <a:latin typeface="Libre Franklin" pitchFamily="2" charset="77"/>
              </a:rPr>
              <a:t>Intents to Apply and Intents to Renew are due no later than </a:t>
            </a:r>
            <a:r>
              <a:rPr lang="en-US" sz="2400" dirty="0">
                <a:solidFill>
                  <a:schemeClr val="accent5"/>
                </a:solidFill>
                <a:latin typeface="Libre Franklin" pitchFamily="2" charset="77"/>
              </a:rPr>
              <a:t>Monday, November 24 at 5pm</a:t>
            </a:r>
          </a:p>
          <a:p>
            <a:endParaRPr lang="en-US" sz="2800" dirty="0">
              <a:solidFill>
                <a:schemeClr val="bg2">
                  <a:lumMod val="50000"/>
                </a:schemeClr>
              </a:solidFill>
              <a:latin typeface="Libre Franklin" pitchFamily="2" charset="77"/>
            </a:endParaRPr>
          </a:p>
        </p:txBody>
      </p:sp>
    </p:spTree>
    <p:extLst>
      <p:ext uri="{BB962C8B-B14F-4D97-AF65-F5344CB8AC3E}">
        <p14:creationId xmlns:p14="http://schemas.microsoft.com/office/powerpoint/2010/main" val="154715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Google Shape;359;p25">
            <a:extLst>
              <a:ext uri="{FF2B5EF4-FFF2-40B4-BE49-F238E27FC236}">
                <a16:creationId xmlns:a16="http://schemas.microsoft.com/office/drawing/2014/main" id="{269F05C9-05F9-8CB0-3796-F0CB95FBECD5}"/>
              </a:ext>
            </a:extLst>
          </p:cNvPr>
          <p:cNvSpPr txBox="1">
            <a:spLocks noGrp="1"/>
          </p:cNvSpPr>
          <p:nvPr>
            <p:ph type="title"/>
          </p:nvPr>
        </p:nvSpPr>
        <p:spPr>
          <a:xfrm>
            <a:off x="473512" y="220580"/>
            <a:ext cx="11180697" cy="1052218"/>
          </a:xfrm>
        </p:spPr>
        <p:txBody>
          <a:bodyPr/>
          <a:lstStyle/>
          <a:p>
            <a:pPr lvl="0"/>
            <a:r>
              <a:rPr lang="en-US" dirty="0">
                <a:latin typeface="Libre Franklin"/>
              </a:rPr>
              <a:t>Next Steps</a:t>
            </a:r>
            <a:endParaRPr lang="en-US" sz="2924" b="1" dirty="0">
              <a:solidFill>
                <a:srgbClr val="726E6E"/>
              </a:solidFill>
              <a:latin typeface="Libre Franklin"/>
              <a:cs typeface="Calibri"/>
            </a:endParaRPr>
          </a:p>
        </p:txBody>
      </p:sp>
      <p:sp>
        <p:nvSpPr>
          <p:cNvPr id="3" name="Google Shape;360;p25">
            <a:extLst>
              <a:ext uri="{FF2B5EF4-FFF2-40B4-BE49-F238E27FC236}">
                <a16:creationId xmlns:a16="http://schemas.microsoft.com/office/drawing/2014/main" id="{2621BB4A-F04C-D982-563D-0E9693EF3510}"/>
              </a:ext>
            </a:extLst>
          </p:cNvPr>
          <p:cNvSpPr txBox="1">
            <a:spLocks noGrp="1"/>
          </p:cNvSpPr>
          <p:nvPr>
            <p:ph idx="1"/>
          </p:nvPr>
        </p:nvSpPr>
        <p:spPr>
          <a:xfrm>
            <a:off x="599197" y="1481291"/>
            <a:ext cx="9233309" cy="4450046"/>
          </a:xfrm>
        </p:spPr>
        <p:txBody>
          <a:bodyPr>
            <a:noAutofit/>
          </a:bodyPr>
          <a:lstStyle/>
          <a:p>
            <a:pPr marL="342900" lvl="0" indent="-342900"/>
            <a:endParaRPr lang="en-US" sz="1200" dirty="0">
              <a:solidFill>
                <a:srgbClr val="000000"/>
              </a:solidFill>
              <a:latin typeface="Calibri"/>
              <a:cs typeface="Calibri"/>
            </a:endParaRPr>
          </a:p>
          <a:p>
            <a:pPr marL="0" lvl="0" indent="0">
              <a:buNone/>
            </a:pPr>
            <a:endParaRPr lang="en-US" sz="2000" dirty="0"/>
          </a:p>
        </p:txBody>
      </p:sp>
      <p:sp>
        <p:nvSpPr>
          <p:cNvPr id="4" name="Google Shape;361;p25">
            <a:extLst>
              <a:ext uri="{FF2B5EF4-FFF2-40B4-BE49-F238E27FC236}">
                <a16:creationId xmlns:a16="http://schemas.microsoft.com/office/drawing/2014/main" id="{DC56E8FB-656A-EAEA-57B3-B7AE90BC4ECB}"/>
              </a:ext>
            </a:extLst>
          </p:cNvPr>
          <p:cNvSpPr txBox="1">
            <a:spLocks noGrp="1"/>
          </p:cNvSpPr>
          <p:nvPr>
            <p:ph type="sldNum" sz="quarter" idx="8"/>
          </p:nvPr>
        </p:nvSpPr>
        <p:spPr/>
        <p:txBody>
          <a:bodyPr/>
          <a:lstStyle/>
          <a:p>
            <a:pPr lvl="0"/>
            <a:fld id="{7D478FE0-A463-1748-9CD5-E08F75849A3C}" type="slidenum">
              <a:rPr lang="en-US"/>
              <a:t>22</a:t>
            </a:fld>
            <a:endParaRPr lang="en-US"/>
          </a:p>
        </p:txBody>
      </p:sp>
      <p:sp>
        <p:nvSpPr>
          <p:cNvPr id="7" name="TextBox 6">
            <a:extLst>
              <a:ext uri="{FF2B5EF4-FFF2-40B4-BE49-F238E27FC236}">
                <a16:creationId xmlns:a16="http://schemas.microsoft.com/office/drawing/2014/main" id="{7717B190-44D2-2D6E-7E99-15801A18ACBF}"/>
              </a:ext>
            </a:extLst>
          </p:cNvPr>
          <p:cNvSpPr txBox="1"/>
          <p:nvPr/>
        </p:nvSpPr>
        <p:spPr>
          <a:xfrm>
            <a:off x="599196" y="1481290"/>
            <a:ext cx="11180697" cy="3831818"/>
          </a:xfrm>
          <a:prstGeom prst="rect">
            <a:avLst/>
          </a:prstGeom>
          <a:noFill/>
        </p:spPr>
        <p:txBody>
          <a:bodyPr wrap="square">
            <a:spAutoFit/>
          </a:bodyPr>
          <a:lstStyle/>
          <a:p>
            <a:r>
              <a:rPr lang="en-US" sz="2800" b="1" dirty="0">
                <a:solidFill>
                  <a:schemeClr val="bg2">
                    <a:lumMod val="50000"/>
                  </a:schemeClr>
                </a:solidFill>
                <a:latin typeface="Libre Franklin" pitchFamily="2" charset="77"/>
              </a:rPr>
              <a:t>Short Term Actions (next 2–3 weeks)</a:t>
            </a:r>
          </a:p>
          <a:p>
            <a:pPr marL="457200" indent="-457200">
              <a:buFontTx/>
              <a:buChar char="-"/>
            </a:pPr>
            <a:r>
              <a:rPr lang="en-US" sz="2400" dirty="0">
                <a:solidFill>
                  <a:schemeClr val="bg2">
                    <a:lumMod val="50000"/>
                  </a:schemeClr>
                </a:solidFill>
                <a:latin typeface="Libre Franklin" pitchFamily="2" charset="77"/>
              </a:rPr>
              <a:t>NCCEH will continue to update the website as quickly as possible with resources for our applicants </a:t>
            </a:r>
          </a:p>
          <a:p>
            <a:r>
              <a:rPr lang="en-US" sz="1200" dirty="0">
                <a:solidFill>
                  <a:schemeClr val="bg2">
                    <a:lumMod val="50000"/>
                  </a:schemeClr>
                </a:solidFill>
                <a:latin typeface="Libre Franklin" pitchFamily="2" charset="77"/>
              </a:rPr>
              <a:t> </a:t>
            </a:r>
            <a:endParaRPr lang="en-US" sz="1100" dirty="0">
              <a:solidFill>
                <a:schemeClr val="bg2">
                  <a:lumMod val="50000"/>
                </a:schemeClr>
              </a:solidFill>
              <a:latin typeface="Libre Franklin" pitchFamily="2" charset="77"/>
            </a:endParaRPr>
          </a:p>
          <a:p>
            <a:pPr marL="457200" indent="-457200">
              <a:buFontTx/>
              <a:buChar char="-"/>
            </a:pPr>
            <a:r>
              <a:rPr lang="en-US" sz="2400" dirty="0">
                <a:solidFill>
                  <a:schemeClr val="bg2">
                    <a:lumMod val="50000"/>
                  </a:schemeClr>
                </a:solidFill>
                <a:latin typeface="Libre Franklin" pitchFamily="2" charset="77"/>
              </a:rPr>
              <a:t>Applicants who submitted an Intent to Apply or Intent to Renew and are approved to apply will begin working in e-snaps on their official project application</a:t>
            </a:r>
          </a:p>
          <a:p>
            <a:r>
              <a:rPr lang="en-US" sz="1100" dirty="0">
                <a:solidFill>
                  <a:schemeClr val="bg2">
                    <a:lumMod val="50000"/>
                  </a:schemeClr>
                </a:solidFill>
                <a:latin typeface="Libre Franklin" pitchFamily="2" charset="77"/>
              </a:rPr>
              <a:t> </a:t>
            </a:r>
          </a:p>
          <a:p>
            <a:pPr marL="457200" indent="-457200">
              <a:buFontTx/>
              <a:buChar char="-"/>
            </a:pPr>
            <a:r>
              <a:rPr lang="en-US" sz="2400" dirty="0">
                <a:solidFill>
                  <a:schemeClr val="bg2">
                    <a:lumMod val="50000"/>
                  </a:schemeClr>
                </a:solidFill>
                <a:latin typeface="Libre Franklin" pitchFamily="2" charset="77"/>
              </a:rPr>
              <a:t>Applicants will also be invited to ZoomGrants. Applicants will export their e-snaps project application to upload into ZoomGrants, along with other supplementary documents for the local competition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name="Slide23">
    <p:spTree>
      <p:nvGrpSpPr>
        <p:cNvPr id="1" name=""/>
        <p:cNvGrpSpPr/>
        <p:nvPr/>
      </p:nvGrpSpPr>
      <p:grpSpPr>
        <a:xfrm>
          <a:off x="0" y="0"/>
          <a:ext cx="0" cy="0"/>
          <a:chOff x="0" y="0"/>
          <a:chExt cx="0" cy="0"/>
        </a:xfrm>
      </p:grpSpPr>
      <p:sp>
        <p:nvSpPr>
          <p:cNvPr id="2" name="Google Shape;368;p13">
            <a:extLst>
              <a:ext uri="{FF2B5EF4-FFF2-40B4-BE49-F238E27FC236}">
                <a16:creationId xmlns:a16="http://schemas.microsoft.com/office/drawing/2014/main" id="{3E39C0FD-B8A3-5F9A-21ED-0BE1D67B1F09}"/>
              </a:ext>
            </a:extLst>
          </p:cNvPr>
          <p:cNvSpPr txBox="1">
            <a:spLocks noGrp="1"/>
          </p:cNvSpPr>
          <p:nvPr>
            <p:ph idx="1"/>
          </p:nvPr>
        </p:nvSpPr>
        <p:spPr>
          <a:xfrm>
            <a:off x="738487" y="1322167"/>
            <a:ext cx="10720800" cy="4221300"/>
          </a:xfrm>
        </p:spPr>
        <p:txBody>
          <a:bodyPr>
            <a:noAutofit/>
          </a:bodyPr>
          <a:lstStyle/>
          <a:p>
            <a:pPr marL="0" lvl="0" indent="0">
              <a:spcBef>
                <a:spcPts val="0"/>
              </a:spcBef>
              <a:buNone/>
            </a:pPr>
            <a:endParaRPr lang="en-US" sz="1200" dirty="0">
              <a:latin typeface="Calibri"/>
              <a:cs typeface="Calibri"/>
            </a:endParaRPr>
          </a:p>
          <a:p>
            <a:pPr marL="88267" lvl="0" indent="0">
              <a:spcBef>
                <a:spcPts val="0"/>
              </a:spcBef>
              <a:buNone/>
            </a:pPr>
            <a:r>
              <a:rPr lang="en-US" sz="3200" dirty="0">
                <a:latin typeface="Libre Franklin Medium"/>
                <a:cs typeface="Calibri"/>
              </a:rPr>
              <a:t>- X date</a:t>
            </a:r>
          </a:p>
          <a:p>
            <a:pPr marL="88267" lvl="0" indent="0">
              <a:spcBef>
                <a:spcPts val="0"/>
              </a:spcBef>
              <a:buNone/>
            </a:pPr>
            <a:r>
              <a:rPr lang="en-US" sz="3200" dirty="0">
                <a:latin typeface="Libre Franklin Medium"/>
                <a:cs typeface="Calibri"/>
              </a:rPr>
              <a:t>- Y date</a:t>
            </a:r>
          </a:p>
          <a:p>
            <a:pPr marL="88267" lvl="0" indent="0">
              <a:spcBef>
                <a:spcPts val="0"/>
              </a:spcBef>
              <a:buNone/>
            </a:pPr>
            <a:endParaRPr lang="en-US" sz="3200" dirty="0">
              <a:latin typeface="Libre Franklin Medium"/>
              <a:cs typeface="Calibri"/>
            </a:endParaRPr>
          </a:p>
          <a:p>
            <a:pPr marL="0" lvl="0" indent="0">
              <a:spcBef>
                <a:spcPts val="0"/>
              </a:spcBef>
              <a:buNone/>
            </a:pPr>
            <a:r>
              <a:rPr lang="en-US" sz="2800" b="1" dirty="0"/>
              <a:t>Please reach out with any questions to:</a:t>
            </a:r>
            <a:endParaRPr lang="en-US" sz="2800" b="1" dirty="0">
              <a:solidFill>
                <a:srgbClr val="FF0000"/>
              </a:solidFill>
            </a:endParaRPr>
          </a:p>
          <a:p>
            <a:pPr marL="0" lvl="0" indent="0">
              <a:buNone/>
            </a:pPr>
            <a:r>
              <a:rPr lang="en-US" sz="2800" u="sng" dirty="0">
                <a:solidFill>
                  <a:srgbClr val="2D737E"/>
                </a:solidFill>
                <a:hlinkClick r:id="rId3">
                  <a:extLst>
                    <a:ext uri="{A12FA001-AC4F-418D-AE19-62706E023703}">
                      <ahyp:hlinkClr xmlns:ahyp="http://schemas.microsoft.com/office/drawing/2018/hyperlinkcolor" val="tx"/>
                    </a:ext>
                  </a:extLst>
                </a:hlinkClick>
              </a:rPr>
              <a:t>bos@ncceh.org</a:t>
            </a:r>
            <a:endParaRPr lang="en-US" sz="2800" dirty="0">
              <a:solidFill>
                <a:srgbClr val="2D737E"/>
              </a:solidFill>
            </a:endParaRPr>
          </a:p>
          <a:p>
            <a:pPr marL="0" lvl="1" indent="0">
              <a:lnSpc>
                <a:spcPct val="100000"/>
              </a:lnSpc>
              <a:spcBef>
                <a:spcPts val="370"/>
              </a:spcBef>
              <a:buNone/>
            </a:pPr>
            <a:r>
              <a:rPr lang="en-US" sz="2800" kern="0" dirty="0">
                <a:solidFill>
                  <a:srgbClr val="726E6E"/>
                </a:solidFill>
                <a:latin typeface="Libre Franklin"/>
                <a:cs typeface="Libre Franklin"/>
              </a:rPr>
              <a:t>919.755.4393</a:t>
            </a:r>
          </a:p>
        </p:txBody>
      </p:sp>
      <p:sp>
        <p:nvSpPr>
          <p:cNvPr id="3" name="Google Shape;369;p13">
            <a:extLst>
              <a:ext uri="{FF2B5EF4-FFF2-40B4-BE49-F238E27FC236}">
                <a16:creationId xmlns:a16="http://schemas.microsoft.com/office/drawing/2014/main" id="{48584809-708D-D67E-E95C-8AB4B47CE7B2}"/>
              </a:ext>
            </a:extLst>
          </p:cNvPr>
          <p:cNvSpPr txBox="1">
            <a:spLocks noGrp="1"/>
          </p:cNvSpPr>
          <p:nvPr>
            <p:ph type="sldNum" sz="quarter" idx="8"/>
          </p:nvPr>
        </p:nvSpPr>
        <p:spPr/>
        <p:txBody>
          <a:bodyPr/>
          <a:lstStyle/>
          <a:p>
            <a:pPr lvl="0"/>
            <a:fld id="{9BB15355-DBE6-FB4D-968F-AFAB65C1F6E6}" type="slidenum">
              <a:rPr lang="en-US"/>
              <a:t>23</a:t>
            </a:fld>
            <a:endParaRPr lang="en-US"/>
          </a:p>
        </p:txBody>
      </p:sp>
      <p:sp>
        <p:nvSpPr>
          <p:cNvPr id="4" name="Title 2">
            <a:extLst>
              <a:ext uri="{FF2B5EF4-FFF2-40B4-BE49-F238E27FC236}">
                <a16:creationId xmlns:a16="http://schemas.microsoft.com/office/drawing/2014/main" id="{5E207736-1356-0AA2-261B-09D683B533C3}"/>
              </a:ext>
            </a:extLst>
          </p:cNvPr>
          <p:cNvSpPr txBox="1">
            <a:spLocks noGrp="1"/>
          </p:cNvSpPr>
          <p:nvPr>
            <p:ph type="title"/>
          </p:nvPr>
        </p:nvSpPr>
        <p:spPr>
          <a:xfrm>
            <a:off x="732713" y="301404"/>
            <a:ext cx="10058400" cy="1020763"/>
          </a:xfrm>
        </p:spPr>
        <p:txBody>
          <a:bodyPr>
            <a:normAutofit/>
          </a:bodyPr>
          <a:lstStyle/>
          <a:p>
            <a:pPr lvl="0"/>
            <a:r>
              <a:rPr lang="en-US" sz="4400" dirty="0">
                <a:latin typeface="Libre Franklin"/>
              </a:rPr>
              <a:t>Dates of Upcoming Office Hours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Google Shape;242;g36d540e04e2_0_2">
            <a:extLst>
              <a:ext uri="{FF2B5EF4-FFF2-40B4-BE49-F238E27FC236}">
                <a16:creationId xmlns:a16="http://schemas.microsoft.com/office/drawing/2014/main" id="{0518EB65-2F14-C5E1-DE5F-4E4DB2CF61B4}"/>
              </a:ext>
            </a:extLst>
          </p:cNvPr>
          <p:cNvSpPr txBox="1">
            <a:spLocks noGrp="1"/>
          </p:cNvSpPr>
          <p:nvPr>
            <p:ph type="title"/>
          </p:nvPr>
        </p:nvSpPr>
        <p:spPr>
          <a:xfrm>
            <a:off x="678877" y="638324"/>
            <a:ext cx="10058400" cy="761128"/>
          </a:xfrm>
        </p:spPr>
        <p:txBody>
          <a:bodyPr/>
          <a:lstStyle/>
          <a:p>
            <a:pPr lvl="0"/>
            <a:r>
              <a:rPr lang="en-US"/>
              <a:t>Introductions</a:t>
            </a:r>
          </a:p>
        </p:txBody>
      </p:sp>
      <p:sp>
        <p:nvSpPr>
          <p:cNvPr id="3" name="Google Shape;243;g36d540e04e2_0_2">
            <a:extLst>
              <a:ext uri="{FF2B5EF4-FFF2-40B4-BE49-F238E27FC236}">
                <a16:creationId xmlns:a16="http://schemas.microsoft.com/office/drawing/2014/main" id="{0210C1C4-8608-E16A-9274-101B6F9F67F0}"/>
              </a:ext>
            </a:extLst>
          </p:cNvPr>
          <p:cNvSpPr txBox="1">
            <a:spLocks noGrp="1"/>
          </p:cNvSpPr>
          <p:nvPr>
            <p:ph idx="1"/>
          </p:nvPr>
        </p:nvSpPr>
        <p:spPr>
          <a:xfrm>
            <a:off x="678877" y="1398684"/>
            <a:ext cx="10592199" cy="4709434"/>
          </a:xfrm>
        </p:spPr>
        <p:txBody>
          <a:bodyPr/>
          <a:lstStyle/>
          <a:p>
            <a:pPr marL="3931920" lvl="0" indent="0">
              <a:buNone/>
            </a:pPr>
            <a:endParaRPr lang="en-US" dirty="0"/>
          </a:p>
          <a:p>
            <a:pPr marL="0" lvl="0" indent="0">
              <a:buNone/>
            </a:pPr>
            <a:r>
              <a:rPr lang="en-US" dirty="0"/>
              <a:t>In the chat, please share the following: </a:t>
            </a:r>
          </a:p>
          <a:p>
            <a:pPr marL="0" lvl="0" indent="0">
              <a:buNone/>
            </a:pPr>
            <a:endParaRPr lang="en-US" sz="1000" dirty="0"/>
          </a:p>
          <a:p>
            <a:pPr lvl="0" indent="-368302">
              <a:lnSpc>
                <a:spcPct val="150000"/>
              </a:lnSpc>
            </a:pPr>
            <a:r>
              <a:rPr lang="en-US" b="1" dirty="0"/>
              <a:t>Name</a:t>
            </a:r>
          </a:p>
          <a:p>
            <a:pPr lvl="0" indent="-368302">
              <a:lnSpc>
                <a:spcPct val="150000"/>
              </a:lnSpc>
              <a:spcBef>
                <a:spcPts val="0"/>
              </a:spcBef>
            </a:pPr>
            <a:r>
              <a:rPr lang="en-US" b="1" dirty="0"/>
              <a:t>Organization/Region </a:t>
            </a:r>
          </a:p>
          <a:p>
            <a:pPr lvl="0" indent="-368302">
              <a:lnSpc>
                <a:spcPct val="150000"/>
              </a:lnSpc>
              <a:spcBef>
                <a:spcPts val="0"/>
              </a:spcBef>
            </a:pPr>
            <a:r>
              <a:rPr lang="en-US" b="1" dirty="0"/>
              <a:t>Role within the CoC</a:t>
            </a:r>
          </a:p>
          <a:p>
            <a:pPr lvl="0" indent="-368302">
              <a:lnSpc>
                <a:spcPct val="150000"/>
              </a:lnSpc>
              <a:spcBef>
                <a:spcPts val="0"/>
              </a:spcBef>
            </a:pPr>
            <a:r>
              <a:rPr lang="en-US" b="1" dirty="0"/>
              <a:t>Check-in question:  </a:t>
            </a:r>
            <a:r>
              <a:rPr lang="en-US" dirty="0">
                <a:solidFill>
                  <a:srgbClr val="2D737E"/>
                </a:solidFill>
                <a:latin typeface="Libre Franklin Medium"/>
              </a:rPr>
              <a:t>What emoji best describes your outlook today?</a:t>
            </a:r>
          </a:p>
          <a:p>
            <a:pPr marL="0" lvl="0" indent="0">
              <a:buNone/>
            </a:pPr>
            <a:endParaRPr lang="en-US" dirty="0"/>
          </a:p>
          <a:p>
            <a:pPr marL="0" lvl="0" indent="0">
              <a:buNone/>
            </a:pPr>
            <a:endParaRPr lang="en-US" dirty="0"/>
          </a:p>
        </p:txBody>
      </p:sp>
      <p:sp>
        <p:nvSpPr>
          <p:cNvPr id="4" name="Google Shape;244;g36d540e04e2_0_2">
            <a:extLst>
              <a:ext uri="{FF2B5EF4-FFF2-40B4-BE49-F238E27FC236}">
                <a16:creationId xmlns:a16="http://schemas.microsoft.com/office/drawing/2014/main" id="{31D1C6E5-22E9-9933-C306-7FCF33166556}"/>
              </a:ext>
            </a:extLst>
          </p:cNvPr>
          <p:cNvSpPr txBox="1">
            <a:spLocks noGrp="1"/>
          </p:cNvSpPr>
          <p:nvPr>
            <p:ph type="sldNum" sz="quarter" idx="8"/>
          </p:nvPr>
        </p:nvSpPr>
        <p:spPr/>
        <p:txBody>
          <a:bodyPr/>
          <a:lstStyle/>
          <a:p>
            <a:pPr lvl="0"/>
            <a:fld id="{CFFFF22B-E870-154D-B231-C5E551A81551}" type="slidenum">
              <a:rPr lang="en-US"/>
              <a:t>3</a:t>
            </a:fld>
            <a:endParaRPr lang="en-US"/>
          </a:p>
        </p:txBody>
      </p:sp>
      <p:pic>
        <p:nvPicPr>
          <p:cNvPr id="5" name="Picture 5" descr="A group of letters arranged in a circle&#10;&#10;AI-generated content may be incorrect.">
            <a:extLst>
              <a:ext uri="{FF2B5EF4-FFF2-40B4-BE49-F238E27FC236}">
                <a16:creationId xmlns:a16="http://schemas.microsoft.com/office/drawing/2014/main" id="{894F685C-890F-C2D7-9E89-87C3756F8A4B}"/>
              </a:ext>
            </a:extLst>
          </p:cNvPr>
          <p:cNvPicPr>
            <a:picLocks noChangeAspect="1"/>
          </p:cNvPicPr>
          <p:nvPr/>
        </p:nvPicPr>
        <p:blipFill>
          <a:blip r:embed="rId3"/>
          <a:stretch>
            <a:fillRect/>
          </a:stretch>
        </p:blipFill>
        <p:spPr>
          <a:xfrm>
            <a:off x="7405250" y="1126549"/>
            <a:ext cx="4066309" cy="2621977"/>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Google Shape;219;p5">
            <a:extLst>
              <a:ext uri="{FF2B5EF4-FFF2-40B4-BE49-F238E27FC236}">
                <a16:creationId xmlns:a16="http://schemas.microsoft.com/office/drawing/2014/main" id="{64F121DB-59E0-9C80-1890-D6497745A4A2}"/>
              </a:ext>
            </a:extLst>
          </p:cNvPr>
          <p:cNvSpPr txBox="1">
            <a:spLocks noGrp="1"/>
          </p:cNvSpPr>
          <p:nvPr>
            <p:ph idx="1"/>
          </p:nvPr>
        </p:nvSpPr>
        <p:spPr>
          <a:xfrm>
            <a:off x="609603" y="1717965"/>
            <a:ext cx="5265188" cy="4734790"/>
          </a:xfrm>
        </p:spPr>
        <p:txBody>
          <a:bodyPr>
            <a:noAutofit/>
          </a:bodyPr>
          <a:lstStyle/>
          <a:p>
            <a:pPr lvl="0" indent="-457200">
              <a:lnSpc>
                <a:spcPct val="115000"/>
              </a:lnSpc>
              <a:spcBef>
                <a:spcPts val="0"/>
              </a:spcBef>
              <a:buClr>
                <a:srgbClr val="726E6E"/>
              </a:buClr>
              <a:buSzPts val="3000"/>
            </a:pPr>
            <a:r>
              <a:rPr lang="en-US" sz="3200" dirty="0">
                <a:latin typeface="Libre Franklin Medium"/>
                <a:cs typeface="Libre Franklin Medium"/>
              </a:rPr>
              <a:t>Historical Update on CoC Competition</a:t>
            </a:r>
          </a:p>
          <a:p>
            <a:pPr lvl="0" indent="-457200">
              <a:lnSpc>
                <a:spcPct val="115000"/>
              </a:lnSpc>
              <a:spcBef>
                <a:spcPts val="0"/>
              </a:spcBef>
              <a:buClr>
                <a:srgbClr val="726E6E"/>
              </a:buClr>
              <a:buSzPts val="3000"/>
            </a:pPr>
            <a:r>
              <a:rPr lang="en-US" sz="3200" dirty="0">
                <a:latin typeface="Libre Franklin Medium"/>
                <a:cs typeface="Libre Franklin Medium"/>
              </a:rPr>
              <a:t>Timeline of Events for the Competition</a:t>
            </a:r>
          </a:p>
          <a:p>
            <a:pPr lvl="0" indent="-457200">
              <a:lnSpc>
                <a:spcPct val="115000"/>
              </a:lnSpc>
              <a:spcBef>
                <a:spcPts val="0"/>
              </a:spcBef>
              <a:buClr>
                <a:srgbClr val="726E6E"/>
              </a:buClr>
              <a:buSzPts val="3000"/>
            </a:pPr>
            <a:r>
              <a:rPr lang="en-US" sz="3200" dirty="0">
                <a:latin typeface="Libre Franklin Medium"/>
                <a:cs typeface="Libre Franklin Medium"/>
              </a:rPr>
              <a:t>Funding Priority Changes</a:t>
            </a:r>
          </a:p>
          <a:p>
            <a:pPr lvl="0" indent="-457200">
              <a:lnSpc>
                <a:spcPct val="114999"/>
              </a:lnSpc>
              <a:spcBef>
                <a:spcPts val="0"/>
              </a:spcBef>
              <a:buClr>
                <a:srgbClr val="726E6E"/>
              </a:buClr>
              <a:buSzPts val="3000"/>
            </a:pPr>
            <a:r>
              <a:rPr lang="en-US" sz="3200" dirty="0">
                <a:latin typeface="Libre Franklin Medium"/>
                <a:cs typeface="Libre Franklin Medium"/>
              </a:rPr>
              <a:t>Debrief and Q&amp;A Session</a:t>
            </a:r>
          </a:p>
          <a:p>
            <a:pPr marL="0" lvl="0" indent="0">
              <a:spcBef>
                <a:spcPts val="0"/>
              </a:spcBef>
              <a:buNone/>
            </a:pPr>
            <a:endParaRPr lang="en-US" sz="3000" dirty="0">
              <a:solidFill>
                <a:srgbClr val="2D737E"/>
              </a:solidFill>
              <a:cs typeface="Libre Franklin Medium"/>
            </a:endParaRPr>
          </a:p>
          <a:p>
            <a:pPr marL="0" lvl="0" indent="0">
              <a:buNone/>
            </a:pPr>
            <a:endParaRPr lang="en-US" dirty="0"/>
          </a:p>
        </p:txBody>
      </p:sp>
      <p:sp>
        <p:nvSpPr>
          <p:cNvPr id="3" name="Google Shape;220;p5">
            <a:extLst>
              <a:ext uri="{FF2B5EF4-FFF2-40B4-BE49-F238E27FC236}">
                <a16:creationId xmlns:a16="http://schemas.microsoft.com/office/drawing/2014/main" id="{C5915866-C1DF-6EC5-39A8-1B31049ACD56}"/>
              </a:ext>
            </a:extLst>
          </p:cNvPr>
          <p:cNvSpPr txBox="1">
            <a:spLocks noGrp="1"/>
          </p:cNvSpPr>
          <p:nvPr>
            <p:ph type="title"/>
          </p:nvPr>
        </p:nvSpPr>
        <p:spPr>
          <a:xfrm>
            <a:off x="609603" y="274640"/>
            <a:ext cx="10058400" cy="1029422"/>
          </a:xfrm>
        </p:spPr>
        <p:txBody>
          <a:bodyPr/>
          <a:lstStyle/>
          <a:p>
            <a:pPr lvl="0"/>
            <a:r>
              <a:rPr lang="en-US" b="1" dirty="0">
                <a:latin typeface="Libre Franklin"/>
                <a:cs typeface="Libre Franklin"/>
              </a:rPr>
              <a:t>Agenda</a:t>
            </a:r>
          </a:p>
        </p:txBody>
      </p:sp>
      <p:sp>
        <p:nvSpPr>
          <p:cNvPr id="4" name="Google Shape;221;p5">
            <a:extLst>
              <a:ext uri="{FF2B5EF4-FFF2-40B4-BE49-F238E27FC236}">
                <a16:creationId xmlns:a16="http://schemas.microsoft.com/office/drawing/2014/main" id="{066756A7-98D8-46FC-1A70-561DD6E53710}"/>
              </a:ext>
            </a:extLst>
          </p:cNvPr>
          <p:cNvSpPr txBox="1">
            <a:spLocks noGrp="1"/>
          </p:cNvSpPr>
          <p:nvPr>
            <p:ph type="sldNum" sz="quarter" idx="8"/>
          </p:nvPr>
        </p:nvSpPr>
        <p:spPr/>
        <p:txBody>
          <a:bodyPr/>
          <a:lstStyle/>
          <a:p>
            <a:pPr lvl="0"/>
            <a:fld id="{F1AEDACE-42DE-8949-8F45-47590A250269}" type="slidenum">
              <a:rPr lang="en-US"/>
              <a:t>4</a:t>
            </a:fld>
            <a:endParaRPr lang="en-US"/>
          </a:p>
        </p:txBody>
      </p:sp>
      <p:pic>
        <p:nvPicPr>
          <p:cNvPr id="5" name="Picture 4" descr="A colorful banner with text&#10;&#10;AI-generated content may be incorrect.">
            <a:extLst>
              <a:ext uri="{FF2B5EF4-FFF2-40B4-BE49-F238E27FC236}">
                <a16:creationId xmlns:a16="http://schemas.microsoft.com/office/drawing/2014/main" id="{E4A3B73D-5478-E0BC-D5F0-222CB60BD594}"/>
              </a:ext>
            </a:extLst>
          </p:cNvPr>
          <p:cNvPicPr>
            <a:picLocks noChangeAspect="1"/>
          </p:cNvPicPr>
          <p:nvPr/>
        </p:nvPicPr>
        <p:blipFill>
          <a:blip r:embed="rId3"/>
          <a:stretch>
            <a:fillRect/>
          </a:stretch>
        </p:blipFill>
        <p:spPr>
          <a:xfrm>
            <a:off x="6625074" y="1377662"/>
            <a:ext cx="4778087" cy="4102675"/>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Google Shape;274;g344904abfd0_0_197">
            <a:extLst>
              <a:ext uri="{FF2B5EF4-FFF2-40B4-BE49-F238E27FC236}">
                <a16:creationId xmlns:a16="http://schemas.microsoft.com/office/drawing/2014/main" id="{77E949DA-D78B-158E-623A-9B9C1E9FDFCC}"/>
              </a:ext>
            </a:extLst>
          </p:cNvPr>
          <p:cNvSpPr txBox="1">
            <a:spLocks noGrp="1"/>
          </p:cNvSpPr>
          <p:nvPr>
            <p:ph type="body" idx="4294967295"/>
          </p:nvPr>
        </p:nvSpPr>
        <p:spPr>
          <a:xfrm>
            <a:off x="1897526" y="2770833"/>
            <a:ext cx="8396999" cy="914400"/>
          </a:xfrm>
        </p:spPr>
        <p:txBody>
          <a:bodyPr anchorCtr="1">
            <a:noAutofit/>
          </a:bodyPr>
          <a:lstStyle/>
          <a:p>
            <a:pPr marL="0" lvl="0" indent="0" algn="ctr">
              <a:spcBef>
                <a:spcPts val="0"/>
              </a:spcBef>
              <a:buNone/>
            </a:pPr>
            <a:r>
              <a:rPr lang="en-US" sz="3600" b="1" dirty="0">
                <a:solidFill>
                  <a:srgbClr val="FFFFFF"/>
                </a:solidFill>
              </a:rPr>
              <a:t>FY 2025 CoC Program Competition </a:t>
            </a:r>
          </a:p>
          <a:p>
            <a:pPr marL="0" lvl="0" indent="0" algn="ctr">
              <a:spcBef>
                <a:spcPts val="0"/>
              </a:spcBef>
              <a:buNone/>
            </a:pPr>
            <a:r>
              <a:rPr lang="en-US" sz="3600" b="1" dirty="0">
                <a:solidFill>
                  <a:srgbClr val="FFFFFF"/>
                </a:solidFill>
              </a:rPr>
              <a:t>Update</a:t>
            </a:r>
          </a:p>
        </p:txBody>
      </p:sp>
      <p:sp>
        <p:nvSpPr>
          <p:cNvPr id="3" name="Google Shape;275;g344904abfd0_0_197">
            <a:extLst>
              <a:ext uri="{FF2B5EF4-FFF2-40B4-BE49-F238E27FC236}">
                <a16:creationId xmlns:a16="http://schemas.microsoft.com/office/drawing/2014/main" id="{5E831E07-A469-EF72-2417-1881977FD2B5}"/>
              </a:ext>
            </a:extLst>
          </p:cNvPr>
          <p:cNvSpPr txBox="1">
            <a:spLocks noGrp="1"/>
          </p:cNvSpPr>
          <p:nvPr>
            <p:ph type="sldNum" sz="quarter" idx="8"/>
          </p:nvPr>
        </p:nvSpPr>
        <p:spPr/>
        <p:txBody>
          <a:bodyPr/>
          <a:lstStyle/>
          <a:p>
            <a:pPr lvl="0"/>
            <a:fld id="{9B09E9F7-B276-BE47-9529-F7B25A70874B}" type="slidenum">
              <a:rPr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258;p8">
            <a:extLst>
              <a:ext uri="{FF2B5EF4-FFF2-40B4-BE49-F238E27FC236}">
                <a16:creationId xmlns:a16="http://schemas.microsoft.com/office/drawing/2014/main" id="{A21E6128-964B-E733-3AFB-D13DAA32001A}"/>
              </a:ext>
            </a:extLst>
          </p:cNvPr>
          <p:cNvSpPr txBox="1">
            <a:spLocks noGrp="1"/>
          </p:cNvSpPr>
          <p:nvPr>
            <p:ph idx="1"/>
          </p:nvPr>
        </p:nvSpPr>
        <p:spPr>
          <a:xfrm>
            <a:off x="750291" y="1111362"/>
            <a:ext cx="11103658" cy="5538820"/>
          </a:xfrm>
        </p:spPr>
        <p:txBody>
          <a:bodyPr>
            <a:noAutofit/>
          </a:bodyPr>
          <a:lstStyle/>
          <a:p>
            <a:pPr marL="342900" lvl="0" indent="-342900">
              <a:lnSpc>
                <a:spcPct val="115000"/>
              </a:lnSpc>
              <a:spcBef>
                <a:spcPts val="1200"/>
              </a:spcBef>
            </a:pPr>
            <a:r>
              <a:rPr lang="en-US" sz="2000" dirty="0">
                <a:latin typeface="Libre Franklin Medium"/>
              </a:rPr>
              <a:t>In 2024, HUD released its first-ever </a:t>
            </a:r>
            <a:r>
              <a:rPr lang="en-US" sz="2000" b="1" dirty="0">
                <a:latin typeface="Libre Franklin Medium"/>
              </a:rPr>
              <a:t>2-year Notice of Funding Opportunity (NOFO)</a:t>
            </a:r>
            <a:r>
              <a:rPr lang="en-US" sz="2000" dirty="0">
                <a:latin typeface="Libre Franklin Medium"/>
              </a:rPr>
              <a:t> for the Continuum of Care (CoC) Program.</a:t>
            </a:r>
          </a:p>
          <a:p>
            <a:pPr marL="342900" lvl="0" indent="-342900">
              <a:lnSpc>
                <a:spcPct val="114999"/>
              </a:lnSpc>
              <a:spcBef>
                <a:spcPts val="1200"/>
              </a:spcBef>
            </a:pPr>
            <a:r>
              <a:rPr lang="en-US" sz="2000" dirty="0">
                <a:latin typeface="Libre Franklin Medium"/>
              </a:rPr>
              <a:t>The </a:t>
            </a:r>
            <a:r>
              <a:rPr lang="en-US" sz="2000" b="1" dirty="0">
                <a:latin typeface="Libre Franklin Medium"/>
              </a:rPr>
              <a:t>FY 2024 CoC Competition</a:t>
            </a:r>
            <a:r>
              <a:rPr lang="en-US" sz="2000" dirty="0">
                <a:latin typeface="Libre Franklin Medium"/>
              </a:rPr>
              <a:t> followed protocols and processes familiar to communities nationwide.</a:t>
            </a:r>
          </a:p>
          <a:p>
            <a:pPr marL="342900" lvl="0" indent="-342900">
              <a:lnSpc>
                <a:spcPct val="114999"/>
              </a:lnSpc>
              <a:spcBef>
                <a:spcPts val="1200"/>
              </a:spcBef>
            </a:pPr>
            <a:r>
              <a:rPr lang="en-US" sz="2000" dirty="0">
                <a:latin typeface="Libre Franklin Medium"/>
              </a:rPr>
              <a:t>The upcoming </a:t>
            </a:r>
            <a:r>
              <a:rPr lang="en-US" sz="2000" b="1" dirty="0">
                <a:latin typeface="Libre Franklin Medium"/>
              </a:rPr>
              <a:t>FY 2025 CoC Competition</a:t>
            </a:r>
            <a:r>
              <a:rPr lang="en-US" sz="2000" dirty="0">
                <a:latin typeface="Libre Franklin Medium"/>
              </a:rPr>
              <a:t> would have represented the second phase of this 2-year NOFO cycle.</a:t>
            </a:r>
          </a:p>
          <a:p>
            <a:pPr marL="342900" lvl="0" indent="-342900">
              <a:lnSpc>
                <a:spcPct val="114999"/>
              </a:lnSpc>
              <a:spcBef>
                <a:spcPts val="1200"/>
              </a:spcBef>
            </a:pPr>
            <a:r>
              <a:rPr lang="en-US" sz="2000" dirty="0">
                <a:latin typeface="Libre Franklin Medium"/>
              </a:rPr>
              <a:t>On </a:t>
            </a:r>
            <a:r>
              <a:rPr lang="en-US" sz="2000" b="1" dirty="0">
                <a:latin typeface="Libre Franklin Medium"/>
              </a:rPr>
              <a:t>July 3, 2025</a:t>
            </a:r>
            <a:r>
              <a:rPr lang="en-US" sz="2000" dirty="0">
                <a:latin typeface="Libre Franklin Medium"/>
              </a:rPr>
              <a:t>, HUD emailed updated guidance to CoCs that reflects new federal administration priorities.</a:t>
            </a:r>
          </a:p>
          <a:p>
            <a:pPr marL="342900" lvl="0" indent="-342900">
              <a:lnSpc>
                <a:spcPct val="114999"/>
              </a:lnSpc>
              <a:spcBef>
                <a:spcPts val="1200"/>
              </a:spcBef>
            </a:pPr>
            <a:r>
              <a:rPr lang="en-US" sz="2000" dirty="0">
                <a:latin typeface="Libre Franklin Medium"/>
              </a:rPr>
              <a:t>A corresponding Congressional funding bill was passed on </a:t>
            </a:r>
            <a:r>
              <a:rPr lang="en-US" sz="2000" b="1" dirty="0">
                <a:latin typeface="Libre Franklin Medium"/>
              </a:rPr>
              <a:t>July 4, 2025</a:t>
            </a:r>
            <a:r>
              <a:rPr lang="en-US" sz="2000" dirty="0">
                <a:latin typeface="Libre Franklin Medium"/>
              </a:rPr>
              <a:t>, formally solidifying HUD’s new strategic direction into law.</a:t>
            </a:r>
          </a:p>
          <a:p>
            <a:pPr marL="342900" lvl="0" indent="-342900">
              <a:lnSpc>
                <a:spcPct val="114999"/>
              </a:lnSpc>
              <a:spcBef>
                <a:spcPts val="1200"/>
              </a:spcBef>
            </a:pPr>
            <a:r>
              <a:rPr lang="en-US" sz="2000" dirty="0">
                <a:latin typeface="Libre Franklin Medium"/>
              </a:rPr>
              <a:t>Congress was in recess until Sept. 2, 2025.  </a:t>
            </a:r>
          </a:p>
          <a:p>
            <a:pPr marL="342900" lvl="0" indent="-342900">
              <a:lnSpc>
                <a:spcPct val="114999"/>
              </a:lnSpc>
              <a:spcBef>
                <a:spcPts val="1200"/>
              </a:spcBef>
            </a:pPr>
            <a:r>
              <a:rPr lang="en-US" sz="2000" dirty="0">
                <a:latin typeface="Libre Franklin Medium"/>
              </a:rPr>
              <a:t>The federal gov’t shut down for several weeks, reopening Nov. 12, 2025.</a:t>
            </a:r>
          </a:p>
        </p:txBody>
      </p:sp>
      <p:sp>
        <p:nvSpPr>
          <p:cNvPr id="3" name="Google Shape;259;p8">
            <a:extLst>
              <a:ext uri="{FF2B5EF4-FFF2-40B4-BE49-F238E27FC236}">
                <a16:creationId xmlns:a16="http://schemas.microsoft.com/office/drawing/2014/main" id="{5F954FFA-CD94-FCC9-DDE9-CDA4C76FF1FE}"/>
              </a:ext>
            </a:extLst>
          </p:cNvPr>
          <p:cNvSpPr txBox="1">
            <a:spLocks noGrp="1"/>
          </p:cNvSpPr>
          <p:nvPr>
            <p:ph type="sldNum" sz="quarter" idx="8"/>
          </p:nvPr>
        </p:nvSpPr>
        <p:spPr/>
        <p:txBody>
          <a:bodyPr/>
          <a:lstStyle/>
          <a:p>
            <a:pPr lvl="0"/>
            <a:fld id="{0F88CB28-CDFB-7547-9F21-049BBF351F98}" type="slidenum">
              <a:rPr/>
              <a:t>6</a:t>
            </a:fld>
            <a:endParaRPr lang="en-US"/>
          </a:p>
        </p:txBody>
      </p:sp>
      <p:sp>
        <p:nvSpPr>
          <p:cNvPr id="4" name="Google Shape;260;p8">
            <a:extLst>
              <a:ext uri="{FF2B5EF4-FFF2-40B4-BE49-F238E27FC236}">
                <a16:creationId xmlns:a16="http://schemas.microsoft.com/office/drawing/2014/main" id="{075BD0EE-5AC6-19B1-2F55-20DF7D89FD1B}"/>
              </a:ext>
            </a:extLst>
          </p:cNvPr>
          <p:cNvSpPr txBox="1">
            <a:spLocks noGrp="1"/>
          </p:cNvSpPr>
          <p:nvPr>
            <p:ph type="title"/>
          </p:nvPr>
        </p:nvSpPr>
        <p:spPr>
          <a:xfrm>
            <a:off x="612994" y="0"/>
            <a:ext cx="10058400" cy="1020900"/>
          </a:xfrm>
        </p:spPr>
        <p:txBody>
          <a:bodyPr/>
          <a:lstStyle/>
          <a:p>
            <a:pPr lvl="0">
              <a:lnSpc>
                <a:spcPct val="115000"/>
              </a:lnSpc>
              <a:spcBef>
                <a:spcPts val="1400"/>
              </a:spcBef>
              <a:spcAft>
                <a:spcPts val="400"/>
              </a:spcAft>
            </a:pPr>
            <a:r>
              <a:rPr lang="en-US" dirty="0"/>
              <a:t>Recent Historical Updates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D0122C-48DD-52A9-5C4D-CE309DDDB79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60;p8">
            <a:extLst>
              <a:ext uri="{FF2B5EF4-FFF2-40B4-BE49-F238E27FC236}">
                <a16:creationId xmlns:a16="http://schemas.microsoft.com/office/drawing/2014/main" id="{4C04EB0C-E09C-12A7-4B78-34F2035F10B4}"/>
              </a:ext>
            </a:extLst>
          </p:cNvPr>
          <p:cNvSpPr txBox="1">
            <a:spLocks noGrp="1"/>
          </p:cNvSpPr>
          <p:nvPr>
            <p:ph type="title"/>
          </p:nvPr>
        </p:nvSpPr>
        <p:spPr>
          <a:xfrm>
            <a:off x="841248" y="256032"/>
            <a:ext cx="10506456" cy="1014984"/>
          </a:xfrm>
        </p:spPr>
        <p:txBody>
          <a:bodyPr anchor="b">
            <a:normAutofit/>
          </a:bodyPr>
          <a:lstStyle/>
          <a:p>
            <a:pPr lvl="0">
              <a:spcBef>
                <a:spcPts val="1400"/>
              </a:spcBef>
              <a:spcAft>
                <a:spcPts val="400"/>
              </a:spcAft>
            </a:pPr>
            <a:r>
              <a:rPr lang="en-US" dirty="0"/>
              <a:t>FY 2025 CoC NOFO Important Dates</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Google Shape;259;p8">
            <a:extLst>
              <a:ext uri="{FF2B5EF4-FFF2-40B4-BE49-F238E27FC236}">
                <a16:creationId xmlns:a16="http://schemas.microsoft.com/office/drawing/2014/main" id="{6F1CEEAD-FAC6-3945-4CC2-92C7537C0F80}"/>
              </a:ext>
            </a:extLst>
          </p:cNvPr>
          <p:cNvSpPr txBox="1">
            <a:spLocks noGrp="1"/>
          </p:cNvSpPr>
          <p:nvPr>
            <p:ph type="sldNum" sz="quarter" idx="8"/>
          </p:nvPr>
        </p:nvSpPr>
        <p:spPr>
          <a:xfrm>
            <a:off x="8873254" y="6356350"/>
            <a:ext cx="2477498" cy="365125"/>
          </a:xfrm>
        </p:spPr>
        <p:txBody>
          <a:bodyPr>
            <a:normAutofit/>
          </a:bodyPr>
          <a:lstStyle/>
          <a:p>
            <a:pPr lvl="0">
              <a:lnSpc>
                <a:spcPct val="90000"/>
              </a:lnSpc>
              <a:spcAft>
                <a:spcPts val="600"/>
              </a:spcAft>
            </a:pPr>
            <a:fld id="{0F88CB28-CDFB-7547-9F21-049BBF351F98}" type="slidenum">
              <a:rPr lang="en-US">
                <a:solidFill>
                  <a:schemeClr val="tx1">
                    <a:lumMod val="50000"/>
                    <a:lumOff val="50000"/>
                  </a:schemeClr>
                </a:solidFill>
              </a:rPr>
              <a:pPr lvl="0">
                <a:lnSpc>
                  <a:spcPct val="90000"/>
                </a:lnSpc>
                <a:spcAft>
                  <a:spcPts val="600"/>
                </a:spcAft>
              </a:pPr>
              <a:t>7</a:t>
            </a:fld>
            <a:endParaRPr lang="en-US">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FFE2EF66-1C8E-E2DC-4275-8B0EDA569DCB}"/>
              </a:ext>
            </a:extLst>
          </p:cNvPr>
          <p:cNvGraphicFramePr>
            <a:graphicFrameLocks noGrp="1"/>
          </p:cNvGraphicFramePr>
          <p:nvPr>
            <p:ph idx="1"/>
            <p:extLst>
              <p:ext uri="{D42A27DB-BD31-4B8C-83A1-F6EECF244321}">
                <p14:modId xmlns:p14="http://schemas.microsoft.com/office/powerpoint/2010/main" val="944217129"/>
              </p:ext>
            </p:extLst>
          </p:nvPr>
        </p:nvGraphicFramePr>
        <p:xfrm>
          <a:off x="841248" y="1665428"/>
          <a:ext cx="10375486" cy="4309148"/>
        </p:xfrm>
        <a:graphic>
          <a:graphicData uri="http://schemas.openxmlformats.org/drawingml/2006/table">
            <a:tbl>
              <a:tblPr>
                <a:noFill/>
              </a:tblPr>
              <a:tblGrid>
                <a:gridCol w="3388202">
                  <a:extLst>
                    <a:ext uri="{9D8B030D-6E8A-4147-A177-3AD203B41FA5}">
                      <a16:colId xmlns:a16="http://schemas.microsoft.com/office/drawing/2014/main" val="4081347616"/>
                    </a:ext>
                  </a:extLst>
                </a:gridCol>
                <a:gridCol w="6987284">
                  <a:extLst>
                    <a:ext uri="{9D8B030D-6E8A-4147-A177-3AD203B41FA5}">
                      <a16:colId xmlns:a16="http://schemas.microsoft.com/office/drawing/2014/main" val="2416251072"/>
                    </a:ext>
                  </a:extLst>
                </a:gridCol>
              </a:tblGrid>
              <a:tr h="0">
                <a:tc>
                  <a:txBody>
                    <a:bodyPr/>
                    <a:lstStyle/>
                    <a:p>
                      <a:pPr>
                        <a:buNone/>
                      </a:pPr>
                      <a:r>
                        <a:rPr lang="en-US" sz="2100" b="1">
                          <a:solidFill>
                            <a:schemeClr val="tx1">
                              <a:lumMod val="75000"/>
                              <a:lumOff val="25000"/>
                            </a:schemeClr>
                          </a:solidFill>
                          <a:latin typeface="Libre Franklin" pitchFamily="2" charset="77"/>
                        </a:rPr>
                        <a:t>Date</a:t>
                      </a:r>
                      <a:endParaRPr lang="en-US" sz="210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n-US" sz="2100" b="1">
                          <a:solidFill>
                            <a:schemeClr val="tx1">
                              <a:lumMod val="75000"/>
                              <a:lumOff val="25000"/>
                            </a:schemeClr>
                          </a:solidFill>
                          <a:latin typeface="Libre Franklin" pitchFamily="2" charset="77"/>
                        </a:rPr>
                        <a:t>Event</a:t>
                      </a:r>
                      <a:endParaRPr lang="en-US" sz="210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3261682507"/>
                  </a:ext>
                </a:extLst>
              </a:tr>
              <a:tr h="622504">
                <a:tc>
                  <a:txBody>
                    <a:bodyPr/>
                    <a:lstStyle/>
                    <a:p>
                      <a:pPr>
                        <a:buNone/>
                      </a:pPr>
                      <a:r>
                        <a:rPr lang="en-US" sz="2100" b="1">
                          <a:solidFill>
                            <a:schemeClr val="tx1">
                              <a:lumMod val="75000"/>
                              <a:lumOff val="25000"/>
                            </a:schemeClr>
                          </a:solidFill>
                          <a:latin typeface="Libre Franklin" pitchFamily="2" charset="77"/>
                        </a:rPr>
                        <a:t>Nov 12, 2025</a:t>
                      </a:r>
                      <a:endParaRPr lang="en-US" sz="210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a:buNone/>
                      </a:pPr>
                      <a:r>
                        <a:rPr lang="en-US" sz="2000" b="0" i="0" u="none" strike="noStrike" kern="0" cap="none" spc="0" baseline="0" dirty="0">
                          <a:solidFill>
                            <a:srgbClr val="726E6E"/>
                          </a:solidFill>
                          <a:uFillTx/>
                          <a:latin typeface="Libre Franklin Medium"/>
                        </a:rPr>
                        <a:t>Federal government reopens after 43-day shutdown</a:t>
                      </a: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697640010"/>
                  </a:ext>
                </a:extLst>
              </a:tr>
              <a:tr h="622504">
                <a:tc>
                  <a:txBody>
                    <a:bodyPr/>
                    <a:lstStyle/>
                    <a:p>
                      <a:pPr>
                        <a:buNone/>
                      </a:pPr>
                      <a:r>
                        <a:rPr lang="en-US" sz="2100" b="1" dirty="0">
                          <a:solidFill>
                            <a:schemeClr val="tx1">
                              <a:lumMod val="75000"/>
                              <a:lumOff val="25000"/>
                            </a:schemeClr>
                          </a:solidFill>
                          <a:latin typeface="Libre Franklin" pitchFamily="2" charset="77"/>
                        </a:rPr>
                        <a:t>Nov 13, 2025</a:t>
                      </a:r>
                      <a:endParaRPr lang="en-US" sz="2100" dirty="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l" defTabSz="914400" rtl="0" eaLnBrk="1" latinLnBrk="0" hangingPunct="1">
                        <a:buNone/>
                      </a:pPr>
                      <a:r>
                        <a:rPr lang="en-US" sz="2000" b="0" i="0" u="none" strike="noStrike" kern="0" cap="none" spc="0" baseline="0" dirty="0">
                          <a:solidFill>
                            <a:srgbClr val="726E6E"/>
                          </a:solidFill>
                          <a:uFillTx/>
                          <a:latin typeface="Libre Franklin Medium"/>
                          <a:ea typeface="+mn-ea"/>
                          <a:cs typeface="+mn-cs"/>
                        </a:rPr>
                        <a:t>HUD releases the FY2025 CoC NOFO on </a:t>
                      </a:r>
                      <a:r>
                        <a:rPr lang="en-US" sz="2000" b="0" i="0" u="none" strike="noStrike" kern="0" cap="none" spc="0" baseline="0" dirty="0" err="1">
                          <a:solidFill>
                            <a:srgbClr val="726E6E"/>
                          </a:solidFill>
                          <a:uFillTx/>
                          <a:latin typeface="Libre Franklin Medium"/>
                          <a:ea typeface="+mn-ea"/>
                          <a:cs typeface="+mn-cs"/>
                          <a:hlinkClick r:id="rId3"/>
                        </a:rPr>
                        <a:t>Grants.gov</a:t>
                      </a:r>
                      <a:endParaRPr lang="en-US" sz="2000" b="0" i="0" u="none" strike="noStrike" kern="0" cap="none" spc="0" baseline="0" dirty="0">
                        <a:solidFill>
                          <a:srgbClr val="726E6E"/>
                        </a:solidFill>
                        <a:uFillTx/>
                        <a:latin typeface="Libre Franklin Medium"/>
                        <a:ea typeface="+mn-ea"/>
                        <a:cs typeface="+mn-cs"/>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778872630"/>
                  </a:ext>
                </a:extLst>
              </a:tr>
              <a:tr h="622504">
                <a:tc>
                  <a:txBody>
                    <a:bodyPr/>
                    <a:lstStyle/>
                    <a:p>
                      <a:pPr>
                        <a:buNone/>
                      </a:pPr>
                      <a:r>
                        <a:rPr lang="en-US" sz="2100" b="1">
                          <a:solidFill>
                            <a:schemeClr val="tx1">
                              <a:lumMod val="75000"/>
                              <a:lumOff val="25000"/>
                            </a:schemeClr>
                          </a:solidFill>
                          <a:latin typeface="Libre Franklin" pitchFamily="2" charset="77"/>
                        </a:rPr>
                        <a:t>Nov 13, 2025</a:t>
                      </a:r>
                      <a:endParaRPr lang="en-US" sz="210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l" defTabSz="914400" rtl="0" eaLnBrk="1" latinLnBrk="0" hangingPunct="1">
                        <a:buNone/>
                      </a:pPr>
                      <a:r>
                        <a:rPr lang="en-US" sz="2000" b="0" i="0" u="none" strike="noStrike" kern="0" cap="none" spc="0" baseline="0" dirty="0">
                          <a:solidFill>
                            <a:srgbClr val="726E6E"/>
                          </a:solidFill>
                          <a:uFillTx/>
                          <a:latin typeface="Libre Franklin Medium"/>
                          <a:ea typeface="+mn-ea"/>
                          <a:cs typeface="+mn-cs"/>
                        </a:rPr>
                        <a:t>Application window opens</a:t>
                      </a: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10529244"/>
                  </a:ext>
                </a:extLst>
              </a:tr>
              <a:tr h="622504">
                <a:tc>
                  <a:txBody>
                    <a:bodyPr/>
                    <a:lstStyle/>
                    <a:p>
                      <a:pPr>
                        <a:buNone/>
                      </a:pPr>
                      <a:r>
                        <a:rPr lang="en-US" sz="2100" b="1">
                          <a:solidFill>
                            <a:schemeClr val="tx1">
                              <a:lumMod val="75000"/>
                              <a:lumOff val="25000"/>
                            </a:schemeClr>
                          </a:solidFill>
                          <a:latin typeface="Libre Franklin" pitchFamily="2" charset="77"/>
                        </a:rPr>
                        <a:t>Jan 14, 2026</a:t>
                      </a:r>
                      <a:endParaRPr lang="en-US" sz="210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l" defTabSz="914400" rtl="0" eaLnBrk="1" latinLnBrk="0" hangingPunct="1">
                        <a:buNone/>
                      </a:pPr>
                      <a:r>
                        <a:rPr lang="en-US" sz="2000" b="0" i="0" u="none" strike="noStrike" kern="0" cap="none" spc="0" baseline="0" dirty="0">
                          <a:solidFill>
                            <a:srgbClr val="726E6E"/>
                          </a:solidFill>
                          <a:uFillTx/>
                          <a:latin typeface="Libre Franklin Medium"/>
                          <a:ea typeface="+mn-ea"/>
                          <a:cs typeface="+mn-cs"/>
                        </a:rPr>
                        <a:t>Application deadline (8:00 PM EST)</a:t>
                      </a: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536670830"/>
                  </a:ext>
                </a:extLst>
              </a:tr>
              <a:tr h="622504">
                <a:tc>
                  <a:txBody>
                    <a:bodyPr/>
                    <a:lstStyle/>
                    <a:p>
                      <a:pPr>
                        <a:buNone/>
                      </a:pPr>
                      <a:r>
                        <a:rPr lang="en-US" sz="2100" b="1">
                          <a:solidFill>
                            <a:schemeClr val="tx1">
                              <a:lumMod val="75000"/>
                              <a:lumOff val="25000"/>
                            </a:schemeClr>
                          </a:solidFill>
                          <a:latin typeface="Libre Franklin" pitchFamily="2" charset="77"/>
                        </a:rPr>
                        <a:t>Jan–Feb 2026</a:t>
                      </a:r>
                      <a:endParaRPr lang="en-US" sz="210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l" defTabSz="914400" rtl="0" eaLnBrk="1" latinLnBrk="0" hangingPunct="1">
                        <a:buNone/>
                      </a:pPr>
                      <a:r>
                        <a:rPr lang="en-US" sz="2000" b="0" i="0" u="none" strike="noStrike" kern="0" cap="none" spc="0" baseline="0" dirty="0">
                          <a:solidFill>
                            <a:srgbClr val="726E6E"/>
                          </a:solidFill>
                          <a:uFillTx/>
                          <a:latin typeface="Libre Franklin Medium"/>
                          <a:ea typeface="+mn-ea"/>
                          <a:cs typeface="+mn-cs"/>
                        </a:rPr>
                        <a:t>HUD reviews applications and scores projects</a:t>
                      </a: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567626624"/>
                  </a:ext>
                </a:extLst>
              </a:tr>
              <a:tr h="622504">
                <a:tc>
                  <a:txBody>
                    <a:bodyPr/>
                    <a:lstStyle/>
                    <a:p>
                      <a:pPr>
                        <a:buNone/>
                      </a:pPr>
                      <a:r>
                        <a:rPr lang="en-US" sz="2100" b="1">
                          <a:solidFill>
                            <a:schemeClr val="tx1">
                              <a:lumMod val="75000"/>
                              <a:lumOff val="25000"/>
                            </a:schemeClr>
                          </a:solidFill>
                          <a:latin typeface="Libre Franklin" pitchFamily="2" charset="77"/>
                        </a:rPr>
                        <a:t>Spring 2026</a:t>
                      </a:r>
                      <a:endParaRPr lang="en-US" sz="2100">
                        <a:solidFill>
                          <a:schemeClr val="tx1">
                            <a:lumMod val="75000"/>
                            <a:lumOff val="25000"/>
                          </a:schemeClr>
                        </a:solidFill>
                        <a:latin typeface="Libre Franklin" pitchFamily="2" charset="77"/>
                      </a:endParaRP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tc>
                  <a:txBody>
                    <a:bodyPr/>
                    <a:lstStyle/>
                    <a:p>
                      <a:pPr marL="0" algn="l" defTabSz="914400" rtl="0" eaLnBrk="1" latinLnBrk="0" hangingPunct="1">
                        <a:buNone/>
                      </a:pPr>
                      <a:r>
                        <a:rPr lang="en-US" sz="2000" b="0" i="0" u="none" strike="noStrike" kern="0" cap="none" spc="0" baseline="0" dirty="0">
                          <a:solidFill>
                            <a:srgbClr val="726E6E"/>
                          </a:solidFill>
                          <a:uFillTx/>
                          <a:latin typeface="Libre Franklin Medium"/>
                          <a:ea typeface="+mn-ea"/>
                          <a:cs typeface="+mn-cs"/>
                        </a:rPr>
                        <a:t>Funding announcements expected</a:t>
                      </a:r>
                    </a:p>
                  </a:txBody>
                  <a:tcPr marL="254083" marR="116455" marT="127042" marB="127042" anchor="ctr">
                    <a:lnL w="9525" cap="flat" cmpd="sng" algn="ctr">
                      <a:solidFill>
                        <a:srgbClr val="D8DEDC"/>
                      </a:solidFill>
                      <a:prstDash val="solid"/>
                    </a:lnL>
                    <a:lnR w="9525" cap="flat" cmpd="sng" algn="ctr">
                      <a:solidFill>
                        <a:srgbClr val="D8DEDC"/>
                      </a:solidFill>
                      <a:prstDash val="solid"/>
                    </a:lnR>
                    <a:lnT w="9525" cap="flat" cmpd="sng" algn="ctr">
                      <a:solidFill>
                        <a:srgbClr val="D8DEDC"/>
                      </a:solidFill>
                      <a:prstDash val="solid"/>
                    </a:lnT>
                    <a:lnB w="9525" cap="flat" cmpd="sng" algn="ctr">
                      <a:solidFill>
                        <a:srgbClr val="D8DEDC"/>
                      </a:solidFill>
                      <a:prstDash val="solid"/>
                    </a:lnB>
                    <a:noFill/>
                  </a:tcPr>
                </a:tc>
                <a:extLst>
                  <a:ext uri="{0D108BD9-81ED-4DB2-BD59-A6C34878D82A}">
                    <a16:rowId xmlns:a16="http://schemas.microsoft.com/office/drawing/2014/main" val="2023069003"/>
                  </a:ext>
                </a:extLst>
              </a:tr>
            </a:tbl>
          </a:graphicData>
        </a:graphic>
      </p:graphicFrame>
    </p:spTree>
    <p:extLst>
      <p:ext uri="{BB962C8B-B14F-4D97-AF65-F5344CB8AC3E}">
        <p14:creationId xmlns:p14="http://schemas.microsoft.com/office/powerpoint/2010/main" val="260956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34F80744-7E69-BFA0-C22D-A66699426789}"/>
              </a:ext>
            </a:extLst>
          </p:cNvPr>
          <p:cNvSpPr txBox="1">
            <a:spLocks noGrp="1"/>
          </p:cNvSpPr>
          <p:nvPr>
            <p:ph type="title"/>
          </p:nvPr>
        </p:nvSpPr>
        <p:spPr>
          <a:xfrm>
            <a:off x="501794" y="175768"/>
            <a:ext cx="11273098" cy="1143000"/>
          </a:xfrm>
        </p:spPr>
        <p:txBody>
          <a:bodyPr>
            <a:noAutofit/>
          </a:bodyPr>
          <a:lstStyle/>
          <a:p>
            <a:pPr lvl="0"/>
            <a:r>
              <a:rPr lang="en-US" dirty="0"/>
              <a:t>FY 2025 CoC Competition Funding Priorities</a:t>
            </a:r>
          </a:p>
        </p:txBody>
      </p:sp>
      <p:sp>
        <p:nvSpPr>
          <p:cNvPr id="5" name="Google Shape;306;g344904abfd0_0_203">
            <a:extLst>
              <a:ext uri="{FF2B5EF4-FFF2-40B4-BE49-F238E27FC236}">
                <a16:creationId xmlns:a16="http://schemas.microsoft.com/office/drawing/2014/main" id="{8144EF36-0E3E-9A47-21BB-2E0F7B57ED9F}"/>
              </a:ext>
            </a:extLst>
          </p:cNvPr>
          <p:cNvSpPr txBox="1">
            <a:spLocks noGrp="1"/>
          </p:cNvSpPr>
          <p:nvPr>
            <p:ph idx="2"/>
          </p:nvPr>
        </p:nvSpPr>
        <p:spPr>
          <a:xfrm>
            <a:off x="501794" y="1512450"/>
            <a:ext cx="11273098" cy="4602600"/>
          </a:xfrm>
        </p:spPr>
        <p:txBody>
          <a:bodyPr>
            <a:noAutofit/>
          </a:bodyPr>
          <a:lstStyle/>
          <a:p>
            <a:r>
              <a:rPr lang="en-US" sz="2800" dirty="0"/>
              <a:t>Transitional housing and supportive services are now central to the application. HUD explicitly capped permanent housing at 30% of Annual Renewal Demand (ARD). </a:t>
            </a:r>
          </a:p>
          <a:p>
            <a:r>
              <a:rPr lang="en-US" sz="2800" dirty="0"/>
              <a:t>This means that CoCs will have to reallocate toward transitional housing, treatment, and employment-focused programs.</a:t>
            </a:r>
          </a:p>
          <a:p>
            <a:r>
              <a:rPr lang="en-US" sz="2800" dirty="0"/>
              <a:t>Street outreach and treatment/recovery services are emphasized as key strategies for addressing root causes of homelessness, especially substance use and mental health.</a:t>
            </a:r>
          </a:p>
          <a:p>
            <a:r>
              <a:rPr lang="en-US" sz="2800" dirty="0"/>
              <a:t>Employment-focused interventions are encouraged to promote long-term self-sufficiency.</a:t>
            </a:r>
          </a:p>
        </p:txBody>
      </p:sp>
      <p:sp>
        <p:nvSpPr>
          <p:cNvPr id="7" name="Google Shape;308;g344904abfd0_0_203">
            <a:extLst>
              <a:ext uri="{FF2B5EF4-FFF2-40B4-BE49-F238E27FC236}">
                <a16:creationId xmlns:a16="http://schemas.microsoft.com/office/drawing/2014/main" id="{B47E6597-216E-8AE6-EE4B-65BB3DAEF79E}"/>
              </a:ext>
            </a:extLst>
          </p:cNvPr>
          <p:cNvSpPr txBox="1">
            <a:spLocks noGrp="1"/>
          </p:cNvSpPr>
          <p:nvPr>
            <p:ph type="sldNum" sz="quarter" idx="8"/>
          </p:nvPr>
        </p:nvSpPr>
        <p:spPr/>
        <p:txBody>
          <a:bodyPr/>
          <a:lstStyle/>
          <a:p>
            <a:pPr lvl="0"/>
            <a:fld id="{90698B67-8B65-3749-B0DC-A2CDA6CEE129}" type="slidenum">
              <a:rPr/>
              <a:t>8</a:t>
            </a:fld>
            <a:endParaRPr lang="en-US" sz="1800" kern="1200">
              <a:solidFill>
                <a:srgbClr val="000000"/>
              </a:solidFill>
              <a:latin typeface="Apto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A1DBF-2608-FFA7-BA3F-4C39754CCD02}"/>
            </a:ext>
          </a:extLst>
        </p:cNvPr>
        <p:cNvGrpSpPr/>
        <p:nvPr/>
      </p:nvGrpSpPr>
      <p:grpSpPr>
        <a:xfrm>
          <a:off x="0" y="0"/>
          <a:ext cx="0" cy="0"/>
          <a:chOff x="0" y="0"/>
          <a:chExt cx="0" cy="0"/>
        </a:xfrm>
      </p:grpSpPr>
      <p:sp>
        <p:nvSpPr>
          <p:cNvPr id="2" name="Google Shape;303;g344904abfd0_0_203">
            <a:extLst>
              <a:ext uri="{FF2B5EF4-FFF2-40B4-BE49-F238E27FC236}">
                <a16:creationId xmlns:a16="http://schemas.microsoft.com/office/drawing/2014/main" id="{B46D619C-7079-7D33-3118-14E5E57F9A61}"/>
              </a:ext>
            </a:extLst>
          </p:cNvPr>
          <p:cNvSpPr txBox="1">
            <a:spLocks noGrp="1"/>
          </p:cNvSpPr>
          <p:nvPr>
            <p:ph type="title"/>
          </p:nvPr>
        </p:nvSpPr>
        <p:spPr>
          <a:xfrm>
            <a:off x="501794" y="175768"/>
            <a:ext cx="11273098" cy="1143000"/>
          </a:xfrm>
        </p:spPr>
        <p:txBody>
          <a:bodyPr>
            <a:noAutofit/>
          </a:bodyPr>
          <a:lstStyle/>
          <a:p>
            <a:pPr lvl="0"/>
            <a:r>
              <a:rPr lang="en-US" dirty="0"/>
              <a:t>FY 2025 CoC Competition Funding Priorities</a:t>
            </a:r>
          </a:p>
        </p:txBody>
      </p:sp>
      <p:sp>
        <p:nvSpPr>
          <p:cNvPr id="5" name="Google Shape;306;g344904abfd0_0_203">
            <a:extLst>
              <a:ext uri="{FF2B5EF4-FFF2-40B4-BE49-F238E27FC236}">
                <a16:creationId xmlns:a16="http://schemas.microsoft.com/office/drawing/2014/main" id="{693E46F5-8182-4AED-3894-6F212FFB5207}"/>
              </a:ext>
            </a:extLst>
          </p:cNvPr>
          <p:cNvSpPr txBox="1">
            <a:spLocks noGrp="1"/>
          </p:cNvSpPr>
          <p:nvPr>
            <p:ph idx="2"/>
          </p:nvPr>
        </p:nvSpPr>
        <p:spPr>
          <a:xfrm>
            <a:off x="501794" y="1512450"/>
            <a:ext cx="10629729" cy="4393050"/>
          </a:xfrm>
        </p:spPr>
        <p:txBody>
          <a:bodyPr>
            <a:noAutofit/>
          </a:bodyPr>
          <a:lstStyle/>
          <a:p>
            <a:r>
              <a:rPr lang="en-US" sz="2800" dirty="0"/>
              <a:t>Faith-based partnerships are actively promoted in the NOFO. HUD leadership now encourages collaboration with faith-based providers.</a:t>
            </a:r>
          </a:p>
          <a:p>
            <a:r>
              <a:rPr lang="en-US" sz="2800" dirty="0">
                <a:highlight>
                  <a:srgbClr val="FFFF00"/>
                </a:highlight>
              </a:rPr>
              <a:t>No new permanent housing projects are allowed under this NOFO, </a:t>
            </a:r>
            <a:r>
              <a:rPr lang="en-US" sz="2800" dirty="0"/>
              <a:t>except for renewals. New Joint TH–RRH projects are also excluded.</a:t>
            </a:r>
          </a:p>
          <a:p>
            <a:r>
              <a:rPr lang="en-US" sz="2800" dirty="0"/>
              <a:t>Housing First is deprioritized compared to years past. HUD favors transitional housing models that emphasize behavioral health and self-sufficiency/independence.</a:t>
            </a:r>
            <a:endParaRPr lang="en-US" sz="2800" dirty="0">
              <a:effectLst/>
            </a:endParaRPr>
          </a:p>
        </p:txBody>
      </p:sp>
      <p:sp>
        <p:nvSpPr>
          <p:cNvPr id="7" name="Google Shape;308;g344904abfd0_0_203">
            <a:extLst>
              <a:ext uri="{FF2B5EF4-FFF2-40B4-BE49-F238E27FC236}">
                <a16:creationId xmlns:a16="http://schemas.microsoft.com/office/drawing/2014/main" id="{9C7746B2-9B89-B61B-F451-A02F9FEF82AC}"/>
              </a:ext>
            </a:extLst>
          </p:cNvPr>
          <p:cNvSpPr txBox="1">
            <a:spLocks noGrp="1"/>
          </p:cNvSpPr>
          <p:nvPr>
            <p:ph type="sldNum" sz="quarter" idx="8"/>
          </p:nvPr>
        </p:nvSpPr>
        <p:spPr/>
        <p:txBody>
          <a:bodyPr/>
          <a:lstStyle/>
          <a:p>
            <a:pPr lvl="0"/>
            <a:fld id="{90698B67-8B65-3749-B0DC-A2CDA6CEE129}" type="slidenum">
              <a:rPr/>
              <a:t>9</a:t>
            </a:fld>
            <a:endParaRPr lang="en-US" sz="1800" kern="1200">
              <a:solidFill>
                <a:srgbClr val="000000"/>
              </a:solidFill>
              <a:latin typeface="Aptos"/>
            </a:endParaRPr>
          </a:p>
        </p:txBody>
      </p:sp>
    </p:spTree>
    <p:extLst>
      <p:ext uri="{BB962C8B-B14F-4D97-AF65-F5344CB8AC3E}">
        <p14:creationId xmlns:p14="http://schemas.microsoft.com/office/powerpoint/2010/main" val="1930197135"/>
      </p:ext>
    </p:extLst>
  </p:cSld>
  <p:clrMapOvr>
    <a:masterClrMapping/>
  </p:clrMapOvr>
</p:sld>
</file>

<file path=ppt/theme/theme1.xml><?xml version="1.0" encoding="utf-8"?>
<a:theme xmlns:a="http://schemas.openxmlformats.org/drawingml/2006/main" name="Equit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CCEH Master, Section, and Text Lay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142</TotalTime>
  <Words>2245</Words>
  <Application>Microsoft Office PowerPoint</Application>
  <PresentationFormat>Widescreen</PresentationFormat>
  <Paragraphs>249</Paragraphs>
  <Slides>23</Slides>
  <Notes>23</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Arial</vt:lpstr>
      <vt:lpstr>Calibri</vt:lpstr>
      <vt:lpstr>Franklin Gothic</vt:lpstr>
      <vt:lpstr>Libre Franklin</vt:lpstr>
      <vt:lpstr>Libre Franklin Medium</vt:lpstr>
      <vt:lpstr>Equity</vt:lpstr>
      <vt:lpstr>NCCEH Master, Section, and Text Layout</vt:lpstr>
      <vt:lpstr>PowerPoint Presentation</vt:lpstr>
      <vt:lpstr>Welcome to Office Hours</vt:lpstr>
      <vt:lpstr>Introductions</vt:lpstr>
      <vt:lpstr>Agenda</vt:lpstr>
      <vt:lpstr>PowerPoint Presentation</vt:lpstr>
      <vt:lpstr>Recent Historical Updates</vt:lpstr>
      <vt:lpstr>FY 2025 CoC NOFO Important Dates</vt:lpstr>
      <vt:lpstr>FY 2025 CoC Competition Funding Priorities</vt:lpstr>
      <vt:lpstr>FY 2025 CoC Competition Funding Priorities</vt:lpstr>
      <vt:lpstr>Major Change – Tier 1 vs. Tier 2 Funding Caps</vt:lpstr>
      <vt:lpstr>Major Change – Permanent Housing Cap</vt:lpstr>
      <vt:lpstr>Major Change – All Projects Compete &amp; DV Bonus</vt:lpstr>
      <vt:lpstr>Major Change – New Project Types</vt:lpstr>
      <vt:lpstr>Note– New Project Criteria</vt:lpstr>
      <vt:lpstr>Note– Renewal Project Criteria</vt:lpstr>
      <vt:lpstr>Note– Renewal Project Criteria</vt:lpstr>
      <vt:lpstr>NC BoS CoC: Local Competition Timeline</vt:lpstr>
      <vt:lpstr>NC BoS CoC: Local Competition Timeline</vt:lpstr>
      <vt:lpstr>PowerPoint Presentation</vt:lpstr>
      <vt:lpstr>Take Home Message </vt:lpstr>
      <vt:lpstr>Next Steps</vt:lpstr>
      <vt:lpstr>Next Steps</vt:lpstr>
      <vt:lpstr>Dates of Upcoming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Brian</dc:creator>
  <cp:lastModifiedBy>Natalie Rivera</cp:lastModifiedBy>
  <cp:revision>436</cp:revision>
  <dcterms:created xsi:type="dcterms:W3CDTF">2020-02-12T12:15:35Z</dcterms:created>
  <dcterms:modified xsi:type="dcterms:W3CDTF">2025-11-20T12:18:19Z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MediaServiceImageTags">
    <vt:lpwstr/>
  </property>
</Properties>
</file>