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4"/>
    <p:sldMasterId id="2147483722" r:id="rId5"/>
    <p:sldMasterId id="2147483795" r:id="rId6"/>
    <p:sldMasterId id="2147483820" r:id="rId7"/>
    <p:sldMasterId id="2147483821" r:id="rId8"/>
    <p:sldMasterId id="2147483859" r:id="rId9"/>
    <p:sldMasterId id="2147483872" r:id="rId10"/>
    <p:sldMasterId id="2147483884" r:id="rId11"/>
    <p:sldMasterId id="2147483898" r:id="rId12"/>
  </p:sldMasterIdLst>
  <p:notesMasterIdLst>
    <p:notesMasterId r:id="rId48"/>
  </p:notesMasterIdLst>
  <p:handoutMasterIdLst>
    <p:handoutMasterId r:id="rId49"/>
  </p:handoutMasterIdLst>
  <p:sldIdLst>
    <p:sldId id="256" r:id="rId13"/>
    <p:sldId id="257" r:id="rId14"/>
    <p:sldId id="258" r:id="rId15"/>
    <p:sldId id="259" r:id="rId16"/>
    <p:sldId id="260" r:id="rId17"/>
    <p:sldId id="261" r:id="rId18"/>
    <p:sldId id="2290" r:id="rId19"/>
    <p:sldId id="2299" r:id="rId20"/>
    <p:sldId id="2295" r:id="rId21"/>
    <p:sldId id="2297" r:id="rId22"/>
    <p:sldId id="2291" r:id="rId23"/>
    <p:sldId id="2298" r:id="rId24"/>
    <p:sldId id="2183" r:id="rId25"/>
    <p:sldId id="2287" r:id="rId26"/>
    <p:sldId id="2277" r:id="rId27"/>
    <p:sldId id="2288" r:id="rId28"/>
    <p:sldId id="2289" r:id="rId29"/>
    <p:sldId id="2184" r:id="rId30"/>
    <p:sldId id="2266" r:id="rId31"/>
    <p:sldId id="2250" r:id="rId32"/>
    <p:sldId id="2268" r:id="rId33"/>
    <p:sldId id="2267" r:id="rId34"/>
    <p:sldId id="2269" r:id="rId35"/>
    <p:sldId id="2282" r:id="rId36"/>
    <p:sldId id="2140" r:id="rId37"/>
    <p:sldId id="2294" r:id="rId38"/>
    <p:sldId id="1426" r:id="rId39"/>
    <p:sldId id="2301" r:id="rId40"/>
    <p:sldId id="2145" r:id="rId41"/>
    <p:sldId id="2146" r:id="rId42"/>
    <p:sldId id="2293" r:id="rId43"/>
    <p:sldId id="2296" r:id="rId44"/>
    <p:sldId id="2300" r:id="rId45"/>
    <p:sldId id="283" r:id="rId46"/>
    <p:sldId id="284" r:id="rId47"/>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2D38163D-FF9F-4890-BC5E-0741FC7317C8}">
          <p14:sldIdLst>
            <p14:sldId id="256"/>
            <p14:sldId id="257"/>
            <p14:sldId id="258"/>
            <p14:sldId id="259"/>
            <p14:sldId id="260"/>
            <p14:sldId id="261"/>
            <p14:sldId id="2290"/>
            <p14:sldId id="2299"/>
            <p14:sldId id="2295"/>
            <p14:sldId id="2297"/>
            <p14:sldId id="2291"/>
            <p14:sldId id="2298"/>
            <p14:sldId id="2183"/>
            <p14:sldId id="2287"/>
            <p14:sldId id="2277"/>
            <p14:sldId id="2288"/>
            <p14:sldId id="2289"/>
            <p14:sldId id="2184"/>
            <p14:sldId id="2266"/>
            <p14:sldId id="2250"/>
            <p14:sldId id="2268"/>
            <p14:sldId id="2267"/>
            <p14:sldId id="2269"/>
            <p14:sldId id="2282"/>
            <p14:sldId id="2140"/>
            <p14:sldId id="2294"/>
            <p14:sldId id="1426"/>
            <p14:sldId id="2301"/>
            <p14:sldId id="2145"/>
            <p14:sldId id="2146"/>
            <p14:sldId id="2293"/>
            <p14:sldId id="2296"/>
            <p14:sldId id="2300"/>
          </p14:sldIdLst>
        </p14:section>
        <p14:section name="Updates" id="{E7064FA5-CE20-4C8A-AE30-40B3297FFBC7}">
          <p14:sldIdLst/>
        </p14:section>
        <p14:section name="Ending Slide" id="{D4CA64CE-0468-47FF-9990-C7C842EF9FD4}">
          <p14:sldIdLst>
            <p14:sldId id="283"/>
            <p14:sldId id="28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724929-7206-466D-5654-1AC947F7F971}" name="Brian Alexander" initials="BA" userId="S::brian@ncceh.org::08c14714-1337-4938-b322-f9256203f469" providerId="AD"/>
  <p188:author id="{54E5373A-FC53-33A5-A93E-A67B923B531D}" name="Jenny Simmons" initials="JS" userId="S::jenny.simmons@ncceh.org::091962ce-6423-47b8-b727-3787344c8384" providerId="AD"/>
  <p188:author id="{6E7206B6-FB24-F141-02E9-D926FF661CF1}" name="Adriana Diaz" initials="AD" userId="S::adriana.diaz@ncceh.org::71ae0b38-7127-4fa1-8ee1-d790caa54ff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nise Neunaber" initials="DN" lastIdx="2" clrIdx="0">
    <p:extLst>
      <p:ext uri="{19B8F6BF-5375-455C-9EA6-DF929625EA0E}">
        <p15:presenceInfo xmlns:p15="http://schemas.microsoft.com/office/powerpoint/2012/main" userId="3ca7c9e81f89bcfc" providerId="Windows Live"/>
      </p:ext>
    </p:extLst>
  </p:cmAuthor>
  <p:cmAuthor id="2" name="Andrea Carey" initials="AC" lastIdx="36" clrIdx="1">
    <p:extLst>
      <p:ext uri="{19B8F6BF-5375-455C-9EA6-DF929625EA0E}">
        <p15:presenceInfo xmlns:p15="http://schemas.microsoft.com/office/powerpoint/2012/main" userId="Andrea Carey" providerId="None"/>
      </p:ext>
    </p:extLst>
  </p:cmAuthor>
  <p:cmAuthor id="3" name="Denise Neunaber" initials="DN [2]" lastIdx="2" clrIdx="2">
    <p:extLst>
      <p:ext uri="{19B8F6BF-5375-455C-9EA6-DF929625EA0E}">
        <p15:presenceInfo xmlns:p15="http://schemas.microsoft.com/office/powerpoint/2012/main" userId="Denise Neunaber" providerId="None"/>
      </p:ext>
    </p:extLst>
  </p:cmAuthor>
  <p:cmAuthor id="4" name="Andrea Carey" initials="AC [2]" lastIdx="23" clrIdx="3">
    <p:extLst>
      <p:ext uri="{19B8F6BF-5375-455C-9EA6-DF929625EA0E}">
        <p15:presenceInfo xmlns:p15="http://schemas.microsoft.com/office/powerpoint/2012/main" userId="S::andrea@ncceh.onmicrosoft.com::3ab4e1cf-553a-42ad-8143-2b079aa354ae" providerId="AD"/>
      </p:ext>
    </p:extLst>
  </p:cmAuthor>
  <p:cmAuthor id="5" name="Brian Alexander" initials="BA" lastIdx="11" clrIdx="4">
    <p:extLst>
      <p:ext uri="{19B8F6BF-5375-455C-9EA6-DF929625EA0E}">
        <p15:presenceInfo xmlns:p15="http://schemas.microsoft.com/office/powerpoint/2012/main" userId="Brian Alexander" providerId="None"/>
      </p:ext>
    </p:extLst>
  </p:cmAuthor>
  <p:cmAuthor id="6" name="Brian Alexander" initials="BA [2]" lastIdx="7" clrIdx="5">
    <p:extLst>
      <p:ext uri="{19B8F6BF-5375-455C-9EA6-DF929625EA0E}">
        <p15:presenceInfo xmlns:p15="http://schemas.microsoft.com/office/powerpoint/2012/main" userId="S::brian@ncceh.onmicrosoft.com::08c14714-1337-4938-b322-f9256203f4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4848"/>
    <a:srgbClr val="43848F"/>
    <a:srgbClr val="828492"/>
    <a:srgbClr val="89CFD3"/>
    <a:srgbClr val="2F747E"/>
    <a:srgbClr val="2D737E"/>
    <a:srgbClr val="726E6E"/>
    <a:srgbClr val="996633"/>
    <a:srgbClr val="2B7580"/>
    <a:srgbClr val="2A78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7A726D-F934-460D-B014-FABFE6FCE935}" v="5" dt="2025-03-28T14:39:16.6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78" y="105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handoutMaster" Target="handoutMasters/handoutMaster1.xml"/><Relationship Id="rId57" Type="http://schemas.microsoft.com/office/2018/10/relationships/authors" Target="authors.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Simmons" userId="091962ce-6423-47b8-b727-3787344c8384" providerId="ADAL" clId="{DC8D6731-925B-4A20-8B84-09731E90A3FA}"/>
    <pc:docChg chg="custSel addSld modSld sldOrd modSection">
      <pc:chgData name="Jenny Simmons" userId="091962ce-6423-47b8-b727-3787344c8384" providerId="ADAL" clId="{DC8D6731-925B-4A20-8B84-09731E90A3FA}" dt="2025-03-28T16:35:19.424" v="5424"/>
      <pc:docMkLst>
        <pc:docMk/>
      </pc:docMkLst>
      <pc:sldChg chg="modSp mod">
        <pc:chgData name="Jenny Simmons" userId="091962ce-6423-47b8-b727-3787344c8384" providerId="ADAL" clId="{DC8D6731-925B-4A20-8B84-09731E90A3FA}" dt="2025-03-27T14:24:38.054" v="3944" actId="27636"/>
        <pc:sldMkLst>
          <pc:docMk/>
          <pc:sldMk cId="1583812168" sldId="1421"/>
        </pc:sldMkLst>
        <pc:spChg chg="mod">
          <ac:chgData name="Jenny Simmons" userId="091962ce-6423-47b8-b727-3787344c8384" providerId="ADAL" clId="{DC8D6731-925B-4A20-8B84-09731E90A3FA}" dt="2025-03-27T14:24:38.054" v="3944" actId="27636"/>
          <ac:spMkLst>
            <pc:docMk/>
            <pc:sldMk cId="1583812168" sldId="1421"/>
            <ac:spMk id="3" creationId="{4D0992D0-8308-68E7-3766-8B568832064F}"/>
          </ac:spMkLst>
        </pc:spChg>
      </pc:sldChg>
      <pc:sldChg chg="addSp modSp mod">
        <pc:chgData name="Jenny Simmons" userId="091962ce-6423-47b8-b727-3787344c8384" providerId="ADAL" clId="{DC8D6731-925B-4A20-8B84-09731E90A3FA}" dt="2025-03-27T19:11:22.270" v="5422" actId="20577"/>
        <pc:sldMkLst>
          <pc:docMk/>
          <pc:sldMk cId="2209959809" sldId="1426"/>
        </pc:sldMkLst>
        <pc:spChg chg="mod">
          <ac:chgData name="Jenny Simmons" userId="091962ce-6423-47b8-b727-3787344c8384" providerId="ADAL" clId="{DC8D6731-925B-4A20-8B84-09731E90A3FA}" dt="2025-03-21T18:13:51.428" v="2933" actId="20577"/>
          <ac:spMkLst>
            <pc:docMk/>
            <pc:sldMk cId="2209959809" sldId="1426"/>
            <ac:spMk id="2" creationId="{0794B9D2-36E7-943E-97E9-9C321939C122}"/>
          </ac:spMkLst>
        </pc:spChg>
        <pc:spChg chg="mod">
          <ac:chgData name="Jenny Simmons" userId="091962ce-6423-47b8-b727-3787344c8384" providerId="ADAL" clId="{DC8D6731-925B-4A20-8B84-09731E90A3FA}" dt="2025-03-21T18:09:35.429" v="2912" actId="20577"/>
          <ac:spMkLst>
            <pc:docMk/>
            <pc:sldMk cId="2209959809" sldId="1426"/>
            <ac:spMk id="3" creationId="{9B504C49-68E4-7024-2FE2-8843B471998A}"/>
          </ac:spMkLst>
        </pc:spChg>
        <pc:spChg chg="add mod">
          <ac:chgData name="Jenny Simmons" userId="091962ce-6423-47b8-b727-3787344c8384" providerId="ADAL" clId="{DC8D6731-925B-4A20-8B84-09731E90A3FA}" dt="2025-03-27T19:11:22.270" v="5422" actId="20577"/>
          <ac:spMkLst>
            <pc:docMk/>
            <pc:sldMk cId="2209959809" sldId="1426"/>
            <ac:spMk id="4" creationId="{3C006303-F539-E447-FB6E-1FFFE330E855}"/>
          </ac:spMkLst>
        </pc:spChg>
      </pc:sldChg>
      <pc:sldChg chg="modSp mod">
        <pc:chgData name="Jenny Simmons" userId="091962ce-6423-47b8-b727-3787344c8384" providerId="ADAL" clId="{DC8D6731-925B-4A20-8B84-09731E90A3FA}" dt="2025-03-21T16:28:55.582" v="274" actId="20577"/>
        <pc:sldMkLst>
          <pc:docMk/>
          <pc:sldMk cId="1876907418" sldId="2140"/>
        </pc:sldMkLst>
        <pc:spChg chg="mod">
          <ac:chgData name="Jenny Simmons" userId="091962ce-6423-47b8-b727-3787344c8384" providerId="ADAL" clId="{DC8D6731-925B-4A20-8B84-09731E90A3FA}" dt="2025-03-21T16:28:55.582" v="274" actId="20577"/>
          <ac:spMkLst>
            <pc:docMk/>
            <pc:sldMk cId="1876907418" sldId="2140"/>
            <ac:spMk id="2" creationId="{1E88109B-33D5-3727-36BB-47E7CE8F5388}"/>
          </ac:spMkLst>
        </pc:spChg>
      </pc:sldChg>
      <pc:sldChg chg="modSp mod">
        <pc:chgData name="Jenny Simmons" userId="091962ce-6423-47b8-b727-3787344c8384" providerId="ADAL" clId="{DC8D6731-925B-4A20-8B84-09731E90A3FA}" dt="2025-03-21T18:16:42.814" v="2934" actId="113"/>
        <pc:sldMkLst>
          <pc:docMk/>
          <pc:sldMk cId="2993743307" sldId="2145"/>
        </pc:sldMkLst>
        <pc:spChg chg="mod">
          <ac:chgData name="Jenny Simmons" userId="091962ce-6423-47b8-b727-3787344c8384" providerId="ADAL" clId="{DC8D6731-925B-4A20-8B84-09731E90A3FA}" dt="2025-03-21T18:16:42.814" v="2934" actId="113"/>
          <ac:spMkLst>
            <pc:docMk/>
            <pc:sldMk cId="2993743307" sldId="2145"/>
            <ac:spMk id="3" creationId="{CD33C939-23A8-4D94-2697-623E38BB6211}"/>
          </ac:spMkLst>
        </pc:spChg>
      </pc:sldChg>
      <pc:sldChg chg="modSp add mod">
        <pc:chgData name="Jenny Simmons" userId="091962ce-6423-47b8-b727-3787344c8384" providerId="ADAL" clId="{DC8D6731-925B-4A20-8B84-09731E90A3FA}" dt="2025-03-21T18:08:19.700" v="2832" actId="114"/>
        <pc:sldMkLst>
          <pc:docMk/>
          <pc:sldMk cId="1408713572" sldId="2294"/>
        </pc:sldMkLst>
        <pc:spChg chg="mod">
          <ac:chgData name="Jenny Simmons" userId="091962ce-6423-47b8-b727-3787344c8384" providerId="ADAL" clId="{DC8D6731-925B-4A20-8B84-09731E90A3FA}" dt="2025-03-21T18:08:19.700" v="2832" actId="114"/>
          <ac:spMkLst>
            <pc:docMk/>
            <pc:sldMk cId="1408713572" sldId="2294"/>
            <ac:spMk id="3" creationId="{A516E083-996B-6793-D27C-E40E314675B6}"/>
          </ac:spMkLst>
        </pc:spChg>
      </pc:sldChg>
      <pc:sldChg chg="modSp add mod">
        <pc:chgData name="Jenny Simmons" userId="091962ce-6423-47b8-b727-3787344c8384" providerId="ADAL" clId="{DC8D6731-925B-4A20-8B84-09731E90A3FA}" dt="2025-03-27T14:28:06.118" v="3948" actId="20577"/>
        <pc:sldMkLst>
          <pc:docMk/>
          <pc:sldMk cId="1105420420" sldId="2295"/>
        </pc:sldMkLst>
        <pc:spChg chg="mod">
          <ac:chgData name="Jenny Simmons" userId="091962ce-6423-47b8-b727-3787344c8384" providerId="ADAL" clId="{DC8D6731-925B-4A20-8B84-09731E90A3FA}" dt="2025-03-27T14:28:06.118" v="3948" actId="20577"/>
          <ac:spMkLst>
            <pc:docMk/>
            <pc:sldMk cId="1105420420" sldId="2295"/>
            <ac:spMk id="3" creationId="{12C73648-4252-EFA1-55FF-74BEB1599866}"/>
          </ac:spMkLst>
        </pc:spChg>
      </pc:sldChg>
      <pc:sldChg chg="modSp add mod ord">
        <pc:chgData name="Jenny Simmons" userId="091962ce-6423-47b8-b727-3787344c8384" providerId="ADAL" clId="{DC8D6731-925B-4A20-8B84-09731E90A3FA}" dt="2025-03-27T18:13:09.273" v="4232" actId="20577"/>
        <pc:sldMkLst>
          <pc:docMk/>
          <pc:sldMk cId="3621460507" sldId="2296"/>
        </pc:sldMkLst>
        <pc:spChg chg="mod">
          <ac:chgData name="Jenny Simmons" userId="091962ce-6423-47b8-b727-3787344c8384" providerId="ADAL" clId="{DC8D6731-925B-4A20-8B84-09731E90A3FA}" dt="2025-03-21T18:19:56.534" v="2957" actId="20577"/>
          <ac:spMkLst>
            <pc:docMk/>
            <pc:sldMk cId="3621460507" sldId="2296"/>
            <ac:spMk id="2" creationId="{D6FF7084-8033-67BD-8D16-79E159964943}"/>
          </ac:spMkLst>
        </pc:spChg>
        <pc:spChg chg="mod">
          <ac:chgData name="Jenny Simmons" userId="091962ce-6423-47b8-b727-3787344c8384" providerId="ADAL" clId="{DC8D6731-925B-4A20-8B84-09731E90A3FA}" dt="2025-03-27T18:13:09.273" v="4232" actId="20577"/>
          <ac:spMkLst>
            <pc:docMk/>
            <pc:sldMk cId="3621460507" sldId="2296"/>
            <ac:spMk id="3" creationId="{FFE6736B-11F5-862B-54E6-552071B1E49C}"/>
          </ac:spMkLst>
        </pc:spChg>
      </pc:sldChg>
      <pc:sldChg chg="modSp add mod">
        <pc:chgData name="Jenny Simmons" userId="091962ce-6423-47b8-b727-3787344c8384" providerId="ADAL" clId="{DC8D6731-925B-4A20-8B84-09731E90A3FA}" dt="2025-03-27T14:43:59.366" v="3978" actId="20577"/>
        <pc:sldMkLst>
          <pc:docMk/>
          <pc:sldMk cId="3045018942" sldId="2297"/>
        </pc:sldMkLst>
        <pc:spChg chg="mod">
          <ac:chgData name="Jenny Simmons" userId="091962ce-6423-47b8-b727-3787344c8384" providerId="ADAL" clId="{DC8D6731-925B-4A20-8B84-09731E90A3FA}" dt="2025-03-27T14:43:59.366" v="3978" actId="20577"/>
          <ac:spMkLst>
            <pc:docMk/>
            <pc:sldMk cId="3045018942" sldId="2297"/>
            <ac:spMk id="2" creationId="{E5AD4B7A-85A3-8CE0-633D-8DB3F689CB3E}"/>
          </ac:spMkLst>
        </pc:spChg>
        <pc:spChg chg="mod">
          <ac:chgData name="Jenny Simmons" userId="091962ce-6423-47b8-b727-3787344c8384" providerId="ADAL" clId="{DC8D6731-925B-4A20-8B84-09731E90A3FA}" dt="2025-03-27T14:28:20.797" v="3964" actId="20577"/>
          <ac:spMkLst>
            <pc:docMk/>
            <pc:sldMk cId="3045018942" sldId="2297"/>
            <ac:spMk id="3" creationId="{290BFEC3-05DB-5DF4-8152-BFC0E332F7C8}"/>
          </ac:spMkLst>
        </pc:spChg>
      </pc:sldChg>
      <pc:sldChg chg="modSp mod">
        <pc:chgData name="Jenny Simmons" userId="091962ce-6423-47b8-b727-3787344c8384" providerId="ADAL" clId="{DC8D6731-925B-4A20-8B84-09731E90A3FA}" dt="2025-03-28T16:35:19.424" v="5424"/>
        <pc:sldMkLst>
          <pc:docMk/>
          <pc:sldMk cId="1904469285" sldId="2300"/>
        </pc:sldMkLst>
        <pc:spChg chg="mod">
          <ac:chgData name="Jenny Simmons" userId="091962ce-6423-47b8-b727-3787344c8384" providerId="ADAL" clId="{DC8D6731-925B-4A20-8B84-09731E90A3FA}" dt="2025-03-28T16:35:19.424" v="5424"/>
          <ac:spMkLst>
            <pc:docMk/>
            <pc:sldMk cId="1904469285" sldId="2300"/>
            <ac:spMk id="3" creationId="{D82A3C59-7727-2E87-9E9D-47C7615ABDA2}"/>
          </ac:spMkLst>
        </pc:spChg>
      </pc:sldChg>
      <pc:sldChg chg="delSp modSp add mod">
        <pc:chgData name="Jenny Simmons" userId="091962ce-6423-47b8-b727-3787344c8384" providerId="ADAL" clId="{DC8D6731-925B-4A20-8B84-09731E90A3FA}" dt="2025-03-27T18:48:09.829" v="5200" actId="20577"/>
        <pc:sldMkLst>
          <pc:docMk/>
          <pc:sldMk cId="3496562610" sldId="2301"/>
        </pc:sldMkLst>
        <pc:spChg chg="mod">
          <ac:chgData name="Jenny Simmons" userId="091962ce-6423-47b8-b727-3787344c8384" providerId="ADAL" clId="{DC8D6731-925B-4A20-8B84-09731E90A3FA}" dt="2025-03-27T18:18:44.023" v="4643" actId="20577"/>
          <ac:spMkLst>
            <pc:docMk/>
            <pc:sldMk cId="3496562610" sldId="2301"/>
            <ac:spMk id="2" creationId="{B0766BFA-36F4-8EE6-4911-C96410551C79}"/>
          </ac:spMkLst>
        </pc:spChg>
        <pc:spChg chg="mod">
          <ac:chgData name="Jenny Simmons" userId="091962ce-6423-47b8-b727-3787344c8384" providerId="ADAL" clId="{DC8D6731-925B-4A20-8B84-09731E90A3FA}" dt="2025-03-27T18:48:09.829" v="5200" actId="20577"/>
          <ac:spMkLst>
            <pc:docMk/>
            <pc:sldMk cId="3496562610" sldId="2301"/>
            <ac:spMk id="3" creationId="{3748A2BB-0531-4F23-07A5-567765193FA5}"/>
          </ac:spMkLst>
        </pc:spChg>
        <pc:spChg chg="del mod">
          <ac:chgData name="Jenny Simmons" userId="091962ce-6423-47b8-b727-3787344c8384" providerId="ADAL" clId="{DC8D6731-925B-4A20-8B84-09731E90A3FA}" dt="2025-03-27T18:28:34.303" v="5105"/>
          <ac:spMkLst>
            <pc:docMk/>
            <pc:sldMk cId="3496562610" sldId="2301"/>
            <ac:spMk id="4" creationId="{4AEEBC92-3A1D-36EB-7ECF-DB13D32F67A1}"/>
          </ac:spMkLst>
        </pc:spChg>
      </pc:sldChg>
    </pc:docChg>
  </pc:docChgLst>
  <pc:docChgLst>
    <pc:chgData name="Mira Sanderson" userId="S::mira.sanderson@ncceh.org::6e461fd1-5aaa-4d2d-b61d-579dc8f8a80a" providerId="AD" clId="Web-{661A3C4E-2087-7F5F-D3E3-D67603152EFA}"/>
    <pc:docChg chg="addSld delSld modSld sldOrd modSection">
      <pc:chgData name="Mira Sanderson" userId="S::mira.sanderson@ncceh.org::6e461fd1-5aaa-4d2d-b61d-579dc8f8a80a" providerId="AD" clId="Web-{661A3C4E-2087-7F5F-D3E3-D67603152EFA}" dt="2025-03-17T16:24:59.597" v="155" actId="1076"/>
      <pc:docMkLst>
        <pc:docMk/>
      </pc:docMkLst>
      <pc:sldChg chg="modSp">
        <pc:chgData name="Mira Sanderson" userId="S::mira.sanderson@ncceh.org::6e461fd1-5aaa-4d2d-b61d-579dc8f8a80a" providerId="AD" clId="Web-{661A3C4E-2087-7F5F-D3E3-D67603152EFA}" dt="2025-03-17T16:23:37.315" v="70" actId="20577"/>
        <pc:sldMkLst>
          <pc:docMk/>
          <pc:sldMk cId="0" sldId="256"/>
        </pc:sldMkLst>
        <pc:spChg chg="mod">
          <ac:chgData name="Mira Sanderson" userId="S::mira.sanderson@ncceh.org::6e461fd1-5aaa-4d2d-b61d-579dc8f8a80a" providerId="AD" clId="Web-{661A3C4E-2087-7F5F-D3E3-D67603152EFA}" dt="2025-03-17T16:23:37.315" v="70" actId="20577"/>
          <ac:spMkLst>
            <pc:docMk/>
            <pc:sldMk cId="0" sldId="256"/>
            <ac:spMk id="14" creationId="{069882F5-8F47-930D-2A77-F4C685C4C71A}"/>
          </ac:spMkLst>
        </pc:spChg>
      </pc:sldChg>
      <pc:sldChg chg="modSp">
        <pc:chgData name="Mira Sanderson" userId="S::mira.sanderson@ncceh.org::6e461fd1-5aaa-4d2d-b61d-579dc8f8a80a" providerId="AD" clId="Web-{661A3C4E-2087-7F5F-D3E3-D67603152EFA}" dt="2025-03-17T16:24:32.722" v="139" actId="20577"/>
        <pc:sldMkLst>
          <pc:docMk/>
          <pc:sldMk cId="0" sldId="260"/>
        </pc:sldMkLst>
        <pc:spChg chg="mod">
          <ac:chgData name="Mira Sanderson" userId="S::mira.sanderson@ncceh.org::6e461fd1-5aaa-4d2d-b61d-579dc8f8a80a" providerId="AD" clId="Web-{661A3C4E-2087-7F5F-D3E3-D67603152EFA}" dt="2025-03-17T16:24:32.722" v="139" actId="20577"/>
          <ac:spMkLst>
            <pc:docMk/>
            <pc:sldMk cId="0" sldId="260"/>
            <ac:spMk id="3" creationId="{00000000-0000-0000-0000-000000000000}"/>
          </ac:spMkLst>
        </pc:spChg>
      </pc:sldChg>
      <pc:sldChg chg="del">
        <pc:chgData name="Mira Sanderson" userId="S::mira.sanderson@ncceh.org::6e461fd1-5aaa-4d2d-b61d-579dc8f8a80a" providerId="AD" clId="Web-{661A3C4E-2087-7F5F-D3E3-D67603152EFA}" dt="2025-03-17T15:59:19.520" v="8"/>
        <pc:sldMkLst>
          <pc:docMk/>
          <pc:sldMk cId="3410189963" sldId="1542"/>
        </pc:sldMkLst>
      </pc:sldChg>
      <pc:sldChg chg="del">
        <pc:chgData name="Mira Sanderson" userId="S::mira.sanderson@ncceh.org::6e461fd1-5aaa-4d2d-b61d-579dc8f8a80a" providerId="AD" clId="Web-{661A3C4E-2087-7F5F-D3E3-D67603152EFA}" dt="2025-03-17T15:59:19.910" v="9"/>
        <pc:sldMkLst>
          <pc:docMk/>
          <pc:sldMk cId="4164240415" sldId="1543"/>
        </pc:sldMkLst>
      </pc:sldChg>
      <pc:sldChg chg="del">
        <pc:chgData name="Mira Sanderson" userId="S::mira.sanderson@ncceh.org::6e461fd1-5aaa-4d2d-b61d-579dc8f8a80a" providerId="AD" clId="Web-{661A3C4E-2087-7F5F-D3E3-D67603152EFA}" dt="2025-03-17T16:22:36.300" v="28"/>
        <pc:sldMkLst>
          <pc:docMk/>
          <pc:sldMk cId="4254589806" sldId="1928"/>
        </pc:sldMkLst>
      </pc:sldChg>
      <pc:sldChg chg="del">
        <pc:chgData name="Mira Sanderson" userId="S::mira.sanderson@ncceh.org::6e461fd1-5aaa-4d2d-b61d-579dc8f8a80a" providerId="AD" clId="Web-{661A3C4E-2087-7F5F-D3E3-D67603152EFA}" dt="2025-03-17T15:59:28.317" v="20"/>
        <pc:sldMkLst>
          <pc:docMk/>
          <pc:sldMk cId="1832105995" sldId="2064"/>
        </pc:sldMkLst>
      </pc:sldChg>
      <pc:sldChg chg="del">
        <pc:chgData name="Mira Sanderson" userId="S::mira.sanderson@ncceh.org::6e461fd1-5aaa-4d2d-b61d-579dc8f8a80a" providerId="AD" clId="Web-{661A3C4E-2087-7F5F-D3E3-D67603152EFA}" dt="2025-03-17T15:59:28.770" v="21"/>
        <pc:sldMkLst>
          <pc:docMk/>
          <pc:sldMk cId="937792423" sldId="2073"/>
        </pc:sldMkLst>
      </pc:sldChg>
      <pc:sldChg chg="del">
        <pc:chgData name="Mira Sanderson" userId="S::mira.sanderson@ncceh.org::6e461fd1-5aaa-4d2d-b61d-579dc8f8a80a" providerId="AD" clId="Web-{661A3C4E-2087-7F5F-D3E3-D67603152EFA}" dt="2025-03-17T15:59:29.192" v="23"/>
        <pc:sldMkLst>
          <pc:docMk/>
          <pc:sldMk cId="1046287774" sldId="2074"/>
        </pc:sldMkLst>
      </pc:sldChg>
      <pc:sldChg chg="del">
        <pc:chgData name="Mira Sanderson" userId="S::mira.sanderson@ncceh.org::6e461fd1-5aaa-4d2d-b61d-579dc8f8a80a" providerId="AD" clId="Web-{661A3C4E-2087-7F5F-D3E3-D67603152EFA}" dt="2025-03-17T15:59:28.786" v="22"/>
        <pc:sldMkLst>
          <pc:docMk/>
          <pc:sldMk cId="2415483046" sldId="2075"/>
        </pc:sldMkLst>
      </pc:sldChg>
      <pc:sldChg chg="del">
        <pc:chgData name="Mira Sanderson" userId="S::mira.sanderson@ncceh.org::6e461fd1-5aaa-4d2d-b61d-579dc8f8a80a" providerId="AD" clId="Web-{661A3C4E-2087-7F5F-D3E3-D67603152EFA}" dt="2025-03-17T15:59:32.130" v="26"/>
        <pc:sldMkLst>
          <pc:docMk/>
          <pc:sldMk cId="3282036144" sldId="2089"/>
        </pc:sldMkLst>
      </pc:sldChg>
      <pc:sldChg chg="del">
        <pc:chgData name="Mira Sanderson" userId="S::mira.sanderson@ncceh.org::6e461fd1-5aaa-4d2d-b61d-579dc8f8a80a" providerId="AD" clId="Web-{661A3C4E-2087-7F5F-D3E3-D67603152EFA}" dt="2025-03-17T15:59:31.036" v="25"/>
        <pc:sldMkLst>
          <pc:docMk/>
          <pc:sldMk cId="2621262213" sldId="2092"/>
        </pc:sldMkLst>
      </pc:sldChg>
      <pc:sldChg chg="del">
        <pc:chgData name="Mira Sanderson" userId="S::mira.sanderson@ncceh.org::6e461fd1-5aaa-4d2d-b61d-579dc8f8a80a" providerId="AD" clId="Web-{661A3C4E-2087-7F5F-D3E3-D67603152EFA}" dt="2025-03-17T15:59:29.614" v="24"/>
        <pc:sldMkLst>
          <pc:docMk/>
          <pc:sldMk cId="460954951" sldId="2094"/>
        </pc:sldMkLst>
      </pc:sldChg>
      <pc:sldChg chg="del">
        <pc:chgData name="Mira Sanderson" userId="S::mira.sanderson@ncceh.org::6e461fd1-5aaa-4d2d-b61d-579dc8f8a80a" providerId="AD" clId="Web-{661A3C4E-2087-7F5F-D3E3-D67603152EFA}" dt="2025-03-17T15:59:20.442" v="10"/>
        <pc:sldMkLst>
          <pc:docMk/>
          <pc:sldMk cId="2088019806" sldId="2107"/>
        </pc:sldMkLst>
      </pc:sldChg>
      <pc:sldChg chg="del">
        <pc:chgData name="Mira Sanderson" userId="S::mira.sanderson@ncceh.org::6e461fd1-5aaa-4d2d-b61d-579dc8f8a80a" providerId="AD" clId="Web-{661A3C4E-2087-7F5F-D3E3-D67603152EFA}" dt="2025-03-17T16:22:38.800" v="31"/>
        <pc:sldMkLst>
          <pc:docMk/>
          <pc:sldMk cId="2521099770" sldId="2116"/>
        </pc:sldMkLst>
      </pc:sldChg>
      <pc:sldChg chg="del">
        <pc:chgData name="Mira Sanderson" userId="S::mira.sanderson@ncceh.org::6e461fd1-5aaa-4d2d-b61d-579dc8f8a80a" providerId="AD" clId="Web-{661A3C4E-2087-7F5F-D3E3-D67603152EFA}" dt="2025-03-17T16:22:39.534" v="32"/>
        <pc:sldMkLst>
          <pc:docMk/>
          <pc:sldMk cId="2989444905" sldId="2117"/>
        </pc:sldMkLst>
      </pc:sldChg>
      <pc:sldChg chg="del">
        <pc:chgData name="Mira Sanderson" userId="S::mira.sanderson@ncceh.org::6e461fd1-5aaa-4d2d-b61d-579dc8f8a80a" providerId="AD" clId="Web-{661A3C4E-2087-7F5F-D3E3-D67603152EFA}" dt="2025-03-17T16:22:40.221" v="33"/>
        <pc:sldMkLst>
          <pc:docMk/>
          <pc:sldMk cId="138178374" sldId="2118"/>
        </pc:sldMkLst>
      </pc:sldChg>
      <pc:sldChg chg="del">
        <pc:chgData name="Mira Sanderson" userId="S::mira.sanderson@ncceh.org::6e461fd1-5aaa-4d2d-b61d-579dc8f8a80a" providerId="AD" clId="Web-{661A3C4E-2087-7F5F-D3E3-D67603152EFA}" dt="2025-03-17T16:22:38.300" v="30"/>
        <pc:sldMkLst>
          <pc:docMk/>
          <pc:sldMk cId="3495682265" sldId="2119"/>
        </pc:sldMkLst>
      </pc:sldChg>
      <pc:sldChg chg="del">
        <pc:chgData name="Mira Sanderson" userId="S::mira.sanderson@ncceh.org::6e461fd1-5aaa-4d2d-b61d-579dc8f8a80a" providerId="AD" clId="Web-{661A3C4E-2087-7F5F-D3E3-D67603152EFA}" dt="2025-03-17T15:59:18.488" v="7"/>
        <pc:sldMkLst>
          <pc:docMk/>
          <pc:sldMk cId="3668401003" sldId="2129"/>
        </pc:sldMkLst>
      </pc:sldChg>
      <pc:sldChg chg="del">
        <pc:chgData name="Mira Sanderson" userId="S::mira.sanderson@ncceh.org::6e461fd1-5aaa-4d2d-b61d-579dc8f8a80a" providerId="AD" clId="Web-{661A3C4E-2087-7F5F-D3E3-D67603152EFA}" dt="2025-03-17T15:59:02.722" v="5"/>
        <pc:sldMkLst>
          <pc:docMk/>
          <pc:sldMk cId="677556296" sldId="2141"/>
        </pc:sldMkLst>
      </pc:sldChg>
      <pc:sldChg chg="del ord">
        <pc:chgData name="Mira Sanderson" userId="S::mira.sanderson@ncceh.org::6e461fd1-5aaa-4d2d-b61d-579dc8f8a80a" providerId="AD" clId="Web-{661A3C4E-2087-7F5F-D3E3-D67603152EFA}" dt="2025-03-17T15:59:01.738" v="4"/>
        <pc:sldMkLst>
          <pc:docMk/>
          <pc:sldMk cId="3800550673" sldId="2142"/>
        </pc:sldMkLst>
      </pc:sldChg>
      <pc:sldChg chg="del">
        <pc:chgData name="Mira Sanderson" userId="S::mira.sanderson@ncceh.org::6e461fd1-5aaa-4d2d-b61d-579dc8f8a80a" providerId="AD" clId="Web-{661A3C4E-2087-7F5F-D3E3-D67603152EFA}" dt="2025-03-17T15:58:59.550" v="3"/>
        <pc:sldMkLst>
          <pc:docMk/>
          <pc:sldMk cId="2387455623" sldId="2143"/>
        </pc:sldMkLst>
      </pc:sldChg>
      <pc:sldChg chg="del">
        <pc:chgData name="Mira Sanderson" userId="S::mira.sanderson@ncceh.org::6e461fd1-5aaa-4d2d-b61d-579dc8f8a80a" providerId="AD" clId="Web-{661A3C4E-2087-7F5F-D3E3-D67603152EFA}" dt="2025-03-17T15:58:57.004" v="2"/>
        <pc:sldMkLst>
          <pc:docMk/>
          <pc:sldMk cId="3512642235" sldId="2144"/>
        </pc:sldMkLst>
      </pc:sldChg>
      <pc:sldChg chg="del">
        <pc:chgData name="Mira Sanderson" userId="S::mira.sanderson@ncceh.org::6e461fd1-5aaa-4d2d-b61d-579dc8f8a80a" providerId="AD" clId="Web-{661A3C4E-2087-7F5F-D3E3-D67603152EFA}" dt="2025-03-17T16:22:37.018" v="29"/>
        <pc:sldMkLst>
          <pc:docMk/>
          <pc:sldMk cId="733408001" sldId="2152"/>
        </pc:sldMkLst>
      </pc:sldChg>
      <pc:sldChg chg="del">
        <pc:chgData name="Mira Sanderson" userId="S::mira.sanderson@ncceh.org::6e461fd1-5aaa-4d2d-b61d-579dc8f8a80a" providerId="AD" clId="Web-{661A3C4E-2087-7F5F-D3E3-D67603152EFA}" dt="2025-03-17T16:22:41.237" v="34"/>
        <pc:sldMkLst>
          <pc:docMk/>
          <pc:sldMk cId="2973786759" sldId="2154"/>
        </pc:sldMkLst>
      </pc:sldChg>
      <pc:sldChg chg="del">
        <pc:chgData name="Mira Sanderson" userId="S::mira.sanderson@ncceh.org::6e461fd1-5aaa-4d2d-b61d-579dc8f8a80a" providerId="AD" clId="Web-{661A3C4E-2087-7F5F-D3E3-D67603152EFA}" dt="2025-03-17T15:59:21.363" v="11"/>
        <pc:sldMkLst>
          <pc:docMk/>
          <pc:sldMk cId="1278737449" sldId="2172"/>
        </pc:sldMkLst>
      </pc:sldChg>
      <pc:sldChg chg="del">
        <pc:chgData name="Mira Sanderson" userId="S::mira.sanderson@ncceh.org::6e461fd1-5aaa-4d2d-b61d-579dc8f8a80a" providerId="AD" clId="Web-{661A3C4E-2087-7F5F-D3E3-D67603152EFA}" dt="2025-03-17T15:59:21.723" v="12"/>
        <pc:sldMkLst>
          <pc:docMk/>
          <pc:sldMk cId="447623303" sldId="2173"/>
        </pc:sldMkLst>
      </pc:sldChg>
      <pc:sldChg chg="del">
        <pc:chgData name="Mira Sanderson" userId="S::mira.sanderson@ncceh.org::6e461fd1-5aaa-4d2d-b61d-579dc8f8a80a" providerId="AD" clId="Web-{661A3C4E-2087-7F5F-D3E3-D67603152EFA}" dt="2025-03-17T15:59:22.301" v="13"/>
        <pc:sldMkLst>
          <pc:docMk/>
          <pc:sldMk cId="3906537606" sldId="2174"/>
        </pc:sldMkLst>
      </pc:sldChg>
      <pc:sldChg chg="del">
        <pc:chgData name="Mira Sanderson" userId="S::mira.sanderson@ncceh.org::6e461fd1-5aaa-4d2d-b61d-579dc8f8a80a" providerId="AD" clId="Web-{661A3C4E-2087-7F5F-D3E3-D67603152EFA}" dt="2025-03-17T15:59:22.910" v="14"/>
        <pc:sldMkLst>
          <pc:docMk/>
          <pc:sldMk cId="2179067611" sldId="2175"/>
        </pc:sldMkLst>
      </pc:sldChg>
      <pc:sldChg chg="del">
        <pc:chgData name="Mira Sanderson" userId="S::mira.sanderson@ncceh.org::6e461fd1-5aaa-4d2d-b61d-579dc8f8a80a" providerId="AD" clId="Web-{661A3C4E-2087-7F5F-D3E3-D67603152EFA}" dt="2025-03-17T15:59:23.379" v="15"/>
        <pc:sldMkLst>
          <pc:docMk/>
          <pc:sldMk cId="102051936" sldId="2176"/>
        </pc:sldMkLst>
      </pc:sldChg>
      <pc:sldChg chg="del">
        <pc:chgData name="Mira Sanderson" userId="S::mira.sanderson@ncceh.org::6e461fd1-5aaa-4d2d-b61d-579dc8f8a80a" providerId="AD" clId="Web-{661A3C4E-2087-7F5F-D3E3-D67603152EFA}" dt="2025-03-17T15:59:23.692" v="16"/>
        <pc:sldMkLst>
          <pc:docMk/>
          <pc:sldMk cId="1493411708" sldId="2177"/>
        </pc:sldMkLst>
      </pc:sldChg>
      <pc:sldChg chg="del">
        <pc:chgData name="Mira Sanderson" userId="S::mira.sanderson@ncceh.org::6e461fd1-5aaa-4d2d-b61d-579dc8f8a80a" providerId="AD" clId="Web-{661A3C4E-2087-7F5F-D3E3-D67603152EFA}" dt="2025-03-17T15:59:24.973" v="17"/>
        <pc:sldMkLst>
          <pc:docMk/>
          <pc:sldMk cId="3851744943" sldId="2178"/>
        </pc:sldMkLst>
      </pc:sldChg>
      <pc:sldChg chg="del">
        <pc:chgData name="Mira Sanderson" userId="S::mira.sanderson@ncceh.org::6e461fd1-5aaa-4d2d-b61d-579dc8f8a80a" providerId="AD" clId="Web-{661A3C4E-2087-7F5F-D3E3-D67603152EFA}" dt="2025-03-17T15:59:26.848" v="18"/>
        <pc:sldMkLst>
          <pc:docMk/>
          <pc:sldMk cId="1125133851" sldId="2179"/>
        </pc:sldMkLst>
      </pc:sldChg>
      <pc:sldChg chg="del">
        <pc:chgData name="Mira Sanderson" userId="S::mira.sanderson@ncceh.org::6e461fd1-5aaa-4d2d-b61d-579dc8f8a80a" providerId="AD" clId="Web-{661A3C4E-2087-7F5F-D3E3-D67603152EFA}" dt="2025-03-17T15:59:04.082" v="6"/>
        <pc:sldMkLst>
          <pc:docMk/>
          <pc:sldMk cId="1666534270" sldId="2181"/>
        </pc:sldMkLst>
      </pc:sldChg>
      <pc:sldChg chg="del">
        <pc:chgData name="Mira Sanderson" userId="S::mira.sanderson@ncceh.org::6e461fd1-5aaa-4d2d-b61d-579dc8f8a80a" providerId="AD" clId="Web-{661A3C4E-2087-7F5F-D3E3-D67603152EFA}" dt="2025-03-17T16:22:36.081" v="27"/>
        <pc:sldMkLst>
          <pc:docMk/>
          <pc:sldMk cId="3794687711" sldId="2185"/>
        </pc:sldMkLst>
      </pc:sldChg>
      <pc:sldChg chg="del">
        <pc:chgData name="Mira Sanderson" userId="S::mira.sanderson@ncceh.org::6e461fd1-5aaa-4d2d-b61d-579dc8f8a80a" providerId="AD" clId="Web-{661A3C4E-2087-7F5F-D3E3-D67603152EFA}" dt="2025-03-17T15:59:27.676" v="19"/>
        <pc:sldMkLst>
          <pc:docMk/>
          <pc:sldMk cId="1895363828" sldId="2283"/>
        </pc:sldMkLst>
      </pc:sldChg>
      <pc:sldChg chg="modSp new ord">
        <pc:chgData name="Mira Sanderson" userId="S::mira.sanderson@ncceh.org::6e461fd1-5aaa-4d2d-b61d-579dc8f8a80a" providerId="AD" clId="Web-{661A3C4E-2087-7F5F-D3E3-D67603152EFA}" dt="2025-03-17T16:23:55.956" v="84" actId="20577"/>
        <pc:sldMkLst>
          <pc:docMk/>
          <pc:sldMk cId="2278795917" sldId="2290"/>
        </pc:sldMkLst>
        <pc:spChg chg="mod">
          <ac:chgData name="Mira Sanderson" userId="S::mira.sanderson@ncceh.org::6e461fd1-5aaa-4d2d-b61d-579dc8f8a80a" providerId="AD" clId="Web-{661A3C4E-2087-7F5F-D3E3-D67603152EFA}" dt="2025-03-17T16:23:55.956" v="84" actId="20577"/>
          <ac:spMkLst>
            <pc:docMk/>
            <pc:sldMk cId="2278795917" sldId="2290"/>
            <ac:spMk id="2" creationId="{7F906008-4CC4-A3CC-40E1-CE1D5067737E}"/>
          </ac:spMkLst>
        </pc:spChg>
      </pc:sldChg>
      <pc:sldChg chg="del">
        <pc:chgData name="Mira Sanderson" userId="S::mira.sanderson@ncceh.org::6e461fd1-5aaa-4d2d-b61d-579dc8f8a80a" providerId="AD" clId="Web-{661A3C4E-2087-7F5F-D3E3-D67603152EFA}" dt="2025-03-17T15:58:31.440" v="0"/>
        <pc:sldMkLst>
          <pc:docMk/>
          <pc:sldMk cId="2573492715" sldId="2290"/>
        </pc:sldMkLst>
      </pc:sldChg>
      <pc:sldChg chg="modSp new">
        <pc:chgData name="Mira Sanderson" userId="S::mira.sanderson@ncceh.org::6e461fd1-5aaa-4d2d-b61d-579dc8f8a80a" providerId="AD" clId="Web-{661A3C4E-2087-7F5F-D3E3-D67603152EFA}" dt="2025-03-17T16:24:12.378" v="96" actId="20577"/>
        <pc:sldMkLst>
          <pc:docMk/>
          <pc:sldMk cId="3459443305" sldId="2291"/>
        </pc:sldMkLst>
        <pc:spChg chg="mod">
          <ac:chgData name="Mira Sanderson" userId="S::mira.sanderson@ncceh.org::6e461fd1-5aaa-4d2d-b61d-579dc8f8a80a" providerId="AD" clId="Web-{661A3C4E-2087-7F5F-D3E3-D67603152EFA}" dt="2025-03-17T16:24:12.378" v="96" actId="20577"/>
          <ac:spMkLst>
            <pc:docMk/>
            <pc:sldMk cId="3459443305" sldId="2291"/>
            <ac:spMk id="2" creationId="{BA91E5AA-0D5F-0687-B6B3-4547BAB85BC4}"/>
          </ac:spMkLst>
        </pc:spChg>
      </pc:sldChg>
      <pc:sldChg chg="new del">
        <pc:chgData name="Mira Sanderson" userId="S::mira.sanderson@ncceh.org::6e461fd1-5aaa-4d2d-b61d-579dc8f8a80a" providerId="AD" clId="Web-{661A3C4E-2087-7F5F-D3E3-D67603152EFA}" dt="2025-03-17T16:24:41.894" v="142"/>
        <pc:sldMkLst>
          <pc:docMk/>
          <pc:sldMk cId="5966994" sldId="2292"/>
        </pc:sldMkLst>
      </pc:sldChg>
      <pc:sldChg chg="modSp new">
        <pc:chgData name="Mira Sanderson" userId="S::mira.sanderson@ncceh.org::6e461fd1-5aaa-4d2d-b61d-579dc8f8a80a" providerId="AD" clId="Web-{661A3C4E-2087-7F5F-D3E3-D67603152EFA}" dt="2025-03-17T16:24:59.597" v="155" actId="1076"/>
        <pc:sldMkLst>
          <pc:docMk/>
          <pc:sldMk cId="177346432" sldId="2293"/>
        </pc:sldMkLst>
        <pc:spChg chg="mod">
          <ac:chgData name="Mira Sanderson" userId="S::mira.sanderson@ncceh.org::6e461fd1-5aaa-4d2d-b61d-579dc8f8a80a" providerId="AD" clId="Web-{661A3C4E-2087-7F5F-D3E3-D67603152EFA}" dt="2025-03-17T16:24:59.597" v="155" actId="1076"/>
          <ac:spMkLst>
            <pc:docMk/>
            <pc:sldMk cId="177346432" sldId="2293"/>
            <ac:spMk id="2" creationId="{7E338CE2-3C1A-0C3D-8562-F828E9D7DB91}"/>
          </ac:spMkLst>
        </pc:spChg>
      </pc:sldChg>
    </pc:docChg>
  </pc:docChgLst>
  <pc:docChgLst>
    <pc:chgData name="Dr. Latonya Agard" userId="S::latonya.agard@ncceh.org::3262a966-ebc1-4dd5-a795-d81cd888a40e" providerId="AD" clId="Web-{31FCF8DE-C00C-EB24-4AEA-977DD7A1CCB9}"/>
    <pc:docChg chg="modSld">
      <pc:chgData name="Dr. Latonya Agard" userId="S::latonya.agard@ncceh.org::3262a966-ebc1-4dd5-a795-d81cd888a40e" providerId="AD" clId="Web-{31FCF8DE-C00C-EB24-4AEA-977DD7A1CCB9}" dt="2025-03-27T20:23:19.735" v="1" actId="20577"/>
      <pc:docMkLst>
        <pc:docMk/>
      </pc:docMkLst>
      <pc:sldChg chg="modSp">
        <pc:chgData name="Dr. Latonya Agard" userId="S::latonya.agard@ncceh.org::3262a966-ebc1-4dd5-a795-d81cd888a40e" providerId="AD" clId="Web-{31FCF8DE-C00C-EB24-4AEA-977DD7A1CCB9}" dt="2025-03-27T20:23:19.735" v="1" actId="20577"/>
        <pc:sldMkLst>
          <pc:docMk/>
          <pc:sldMk cId="2654929088" sldId="2298"/>
        </pc:sldMkLst>
        <pc:spChg chg="mod">
          <ac:chgData name="Dr. Latonya Agard" userId="S::latonya.agard@ncceh.org::3262a966-ebc1-4dd5-a795-d81cd888a40e" providerId="AD" clId="Web-{31FCF8DE-C00C-EB24-4AEA-977DD7A1CCB9}" dt="2025-03-27T20:23:19.735" v="1" actId="20577"/>
          <ac:spMkLst>
            <pc:docMk/>
            <pc:sldMk cId="2654929088" sldId="2298"/>
            <ac:spMk id="3" creationId="{1323F8AD-7B0D-AFF3-9659-CF6FE44F3835}"/>
          </ac:spMkLst>
        </pc:spChg>
      </pc:sldChg>
    </pc:docChg>
  </pc:docChgLst>
  <pc:docChgLst>
    <pc:chgData name="Mira Sanderson" userId="S::mira.sanderson@ncceh.org::6e461fd1-5aaa-4d2d-b61d-579dc8f8a80a" providerId="AD" clId="Web-{0A83B8F3-6D1D-CF4D-CFB2-3495BA3F49DA}"/>
    <pc:docChg chg="modSld sldOrd">
      <pc:chgData name="Mira Sanderson" userId="S::mira.sanderson@ncceh.org::6e461fd1-5aaa-4d2d-b61d-579dc8f8a80a" providerId="AD" clId="Web-{0A83B8F3-6D1D-CF4D-CFB2-3495BA3F49DA}" dt="2025-03-28T14:37:00.561" v="68" actId="20577"/>
      <pc:docMkLst>
        <pc:docMk/>
      </pc:docMkLst>
      <pc:sldChg chg="modSp">
        <pc:chgData name="Mira Sanderson" userId="S::mira.sanderson@ncceh.org::6e461fd1-5aaa-4d2d-b61d-579dc8f8a80a" providerId="AD" clId="Web-{0A83B8F3-6D1D-CF4D-CFB2-3495BA3F49DA}" dt="2025-03-28T14:35:58.419" v="45" actId="20577"/>
        <pc:sldMkLst>
          <pc:docMk/>
          <pc:sldMk cId="0" sldId="283"/>
        </pc:sldMkLst>
        <pc:spChg chg="mod">
          <ac:chgData name="Mira Sanderson" userId="S::mira.sanderson@ncceh.org::6e461fd1-5aaa-4d2d-b61d-579dc8f8a80a" providerId="AD" clId="Web-{0A83B8F3-6D1D-CF4D-CFB2-3495BA3F49DA}" dt="2025-03-28T14:35:58.419" v="45" actId="20577"/>
          <ac:spMkLst>
            <pc:docMk/>
            <pc:sldMk cId="0" sldId="283"/>
            <ac:spMk id="3" creationId="{00000000-0000-0000-0000-000000000000}"/>
          </ac:spMkLst>
        </pc:spChg>
      </pc:sldChg>
      <pc:sldChg chg="modSp ord">
        <pc:chgData name="Mira Sanderson" userId="S::mira.sanderson@ncceh.org::6e461fd1-5aaa-4d2d-b61d-579dc8f8a80a" providerId="AD" clId="Web-{0A83B8F3-6D1D-CF4D-CFB2-3495BA3F49DA}" dt="2025-03-28T14:37:00.561" v="68" actId="20577"/>
        <pc:sldMkLst>
          <pc:docMk/>
          <pc:sldMk cId="0" sldId="284"/>
        </pc:sldMkLst>
        <pc:spChg chg="mod">
          <ac:chgData name="Mira Sanderson" userId="S::mira.sanderson@ncceh.org::6e461fd1-5aaa-4d2d-b61d-579dc8f8a80a" providerId="AD" clId="Web-{0A83B8F3-6D1D-CF4D-CFB2-3495BA3F49DA}" dt="2025-03-28T14:37:00.561" v="68" actId="20577"/>
          <ac:spMkLst>
            <pc:docMk/>
            <pc:sldMk cId="0" sldId="284"/>
            <ac:spMk id="3" creationId="{00000000-0000-0000-0000-000000000000}"/>
          </ac:spMkLst>
        </pc:spChg>
      </pc:sldChg>
      <pc:sldChg chg="modSp">
        <pc:chgData name="Mira Sanderson" userId="S::mira.sanderson@ncceh.org::6e461fd1-5aaa-4d2d-b61d-579dc8f8a80a" providerId="AD" clId="Web-{0A83B8F3-6D1D-CF4D-CFB2-3495BA3F49DA}" dt="2025-03-28T14:32:12.038" v="1" actId="1076"/>
        <pc:sldMkLst>
          <pc:docMk/>
          <pc:sldMk cId="1166468709" sldId="2266"/>
        </pc:sldMkLst>
        <pc:spChg chg="mod">
          <ac:chgData name="Mira Sanderson" userId="S::mira.sanderson@ncceh.org::6e461fd1-5aaa-4d2d-b61d-579dc8f8a80a" providerId="AD" clId="Web-{0A83B8F3-6D1D-CF4D-CFB2-3495BA3F49DA}" dt="2025-03-28T14:32:12.038" v="1" actId="1076"/>
          <ac:spMkLst>
            <pc:docMk/>
            <pc:sldMk cId="1166468709" sldId="2266"/>
            <ac:spMk id="2" creationId="{0FEAE0D6-E17D-F583-021F-432BE7DBA50F}"/>
          </ac:spMkLst>
        </pc:spChg>
      </pc:sldChg>
      <pc:sldChg chg="modSp">
        <pc:chgData name="Mira Sanderson" userId="S::mira.sanderson@ncceh.org::6e461fd1-5aaa-4d2d-b61d-579dc8f8a80a" providerId="AD" clId="Web-{0A83B8F3-6D1D-CF4D-CFB2-3495BA3F49DA}" dt="2025-03-28T14:32:24.914" v="2" actId="20577"/>
        <pc:sldMkLst>
          <pc:docMk/>
          <pc:sldMk cId="1408713572" sldId="2294"/>
        </pc:sldMkLst>
        <pc:spChg chg="mod">
          <ac:chgData name="Mira Sanderson" userId="S::mira.sanderson@ncceh.org::6e461fd1-5aaa-4d2d-b61d-579dc8f8a80a" providerId="AD" clId="Web-{0A83B8F3-6D1D-CF4D-CFB2-3495BA3F49DA}" dt="2025-03-28T14:32:24.914" v="2" actId="20577"/>
          <ac:spMkLst>
            <pc:docMk/>
            <pc:sldMk cId="1408713572" sldId="2294"/>
            <ac:spMk id="3" creationId="{A516E083-996B-6793-D27C-E40E314675B6}"/>
          </ac:spMkLst>
        </pc:spChg>
      </pc:sldChg>
    </pc:docChg>
  </pc:docChgLst>
  <pc:docChgLst>
    <pc:chgData name="Dr. Latonya Agard" userId="S::latonya.agard@ncceh.org::3262a966-ebc1-4dd5-a795-d81cd888a40e" providerId="AD" clId="Web-{B25B095E-00D5-6BD3-DAFF-80B60FA03349}"/>
    <pc:docChg chg="addSld delSld modSld sldOrd modSection">
      <pc:chgData name="Dr. Latonya Agard" userId="S::latonya.agard@ncceh.org::3262a966-ebc1-4dd5-a795-d81cd888a40e" providerId="AD" clId="Web-{B25B095E-00D5-6BD3-DAFF-80B60FA03349}" dt="2025-03-27T16:50:54.551" v="1493"/>
      <pc:docMkLst>
        <pc:docMk/>
      </pc:docMkLst>
      <pc:sldChg chg="modSp del ord">
        <pc:chgData name="Dr. Latonya Agard" userId="S::latonya.agard@ncceh.org::3262a966-ebc1-4dd5-a795-d81cd888a40e" providerId="AD" clId="Web-{B25B095E-00D5-6BD3-DAFF-80B60FA03349}" dt="2025-03-27T16:50:54.551" v="1493"/>
        <pc:sldMkLst>
          <pc:docMk/>
          <pc:sldMk cId="1583812168" sldId="1421"/>
        </pc:sldMkLst>
        <pc:spChg chg="mod">
          <ac:chgData name="Dr. Latonya Agard" userId="S::latonya.agard@ncceh.org::3262a966-ebc1-4dd5-a795-d81cd888a40e" providerId="AD" clId="Web-{B25B095E-00D5-6BD3-DAFF-80B60FA03349}" dt="2025-03-27T16:48:40.220" v="1491" actId="20577"/>
          <ac:spMkLst>
            <pc:docMk/>
            <pc:sldMk cId="1583812168" sldId="1421"/>
            <ac:spMk id="2" creationId="{A389AE21-721E-F298-012C-5CE6D99D52C0}"/>
          </ac:spMkLst>
        </pc:spChg>
      </pc:sldChg>
      <pc:sldChg chg="ord">
        <pc:chgData name="Dr. Latonya Agard" userId="S::latonya.agard@ncceh.org::3262a966-ebc1-4dd5-a795-d81cd888a40e" providerId="AD" clId="Web-{B25B095E-00D5-6BD3-DAFF-80B60FA03349}" dt="2025-03-27T15:36:18.060" v="1"/>
        <pc:sldMkLst>
          <pc:docMk/>
          <pc:sldMk cId="1105420420" sldId="2295"/>
        </pc:sldMkLst>
      </pc:sldChg>
      <pc:sldChg chg="modSp ord">
        <pc:chgData name="Dr. Latonya Agard" userId="S::latonya.agard@ncceh.org::3262a966-ebc1-4dd5-a795-d81cd888a40e" providerId="AD" clId="Web-{B25B095E-00D5-6BD3-DAFF-80B60FA03349}" dt="2025-03-27T16:06:17.360" v="943" actId="20577"/>
        <pc:sldMkLst>
          <pc:docMk/>
          <pc:sldMk cId="3045018942" sldId="2297"/>
        </pc:sldMkLst>
        <pc:spChg chg="mod">
          <ac:chgData name="Dr. Latonya Agard" userId="S::latonya.agard@ncceh.org::3262a966-ebc1-4dd5-a795-d81cd888a40e" providerId="AD" clId="Web-{B25B095E-00D5-6BD3-DAFF-80B60FA03349}" dt="2025-03-27T16:06:17.360" v="943" actId="20577"/>
          <ac:spMkLst>
            <pc:docMk/>
            <pc:sldMk cId="3045018942" sldId="2297"/>
            <ac:spMk id="3" creationId="{290BFEC3-05DB-5DF4-8152-BFC0E332F7C8}"/>
          </ac:spMkLst>
        </pc:spChg>
      </pc:sldChg>
      <pc:sldChg chg="modSp add ord replId">
        <pc:chgData name="Dr. Latonya Agard" userId="S::latonya.agard@ncceh.org::3262a966-ebc1-4dd5-a795-d81cd888a40e" providerId="AD" clId="Web-{B25B095E-00D5-6BD3-DAFF-80B60FA03349}" dt="2025-03-27T16:43:54.871" v="1477" actId="20577"/>
        <pc:sldMkLst>
          <pc:docMk/>
          <pc:sldMk cId="2654929088" sldId="2298"/>
        </pc:sldMkLst>
        <pc:spChg chg="mod">
          <ac:chgData name="Dr. Latonya Agard" userId="S::latonya.agard@ncceh.org::3262a966-ebc1-4dd5-a795-d81cd888a40e" providerId="AD" clId="Web-{B25B095E-00D5-6BD3-DAFF-80B60FA03349}" dt="2025-03-27T16:09:27.613" v="957" actId="20577"/>
          <ac:spMkLst>
            <pc:docMk/>
            <pc:sldMk cId="2654929088" sldId="2298"/>
            <ac:spMk id="2" creationId="{19CC31F1-9430-CB2F-03ED-DA9D5D552363}"/>
          </ac:spMkLst>
        </pc:spChg>
        <pc:spChg chg="mod">
          <ac:chgData name="Dr. Latonya Agard" userId="S::latonya.agard@ncceh.org::3262a966-ebc1-4dd5-a795-d81cd888a40e" providerId="AD" clId="Web-{B25B095E-00D5-6BD3-DAFF-80B60FA03349}" dt="2025-03-27T16:43:54.871" v="1477" actId="20577"/>
          <ac:spMkLst>
            <pc:docMk/>
            <pc:sldMk cId="2654929088" sldId="2298"/>
            <ac:spMk id="3" creationId="{1323F8AD-7B0D-AFF3-9659-CF6FE44F3835}"/>
          </ac:spMkLst>
        </pc:spChg>
      </pc:sldChg>
      <pc:sldChg chg="add replId">
        <pc:chgData name="Dr. Latonya Agard" userId="S::latonya.agard@ncceh.org::3262a966-ebc1-4dd5-a795-d81cd888a40e" providerId="AD" clId="Web-{B25B095E-00D5-6BD3-DAFF-80B60FA03349}" dt="2025-03-27T16:48:29.626" v="1478"/>
        <pc:sldMkLst>
          <pc:docMk/>
          <pc:sldMk cId="768163548" sldId="2299"/>
        </pc:sldMkLst>
      </pc:sldChg>
      <pc:sldChg chg="addSp delSp modSp add del mod replId modClrScheme chgLayout">
        <pc:chgData name="Dr. Latonya Agard" userId="S::latonya.agard@ncceh.org::3262a966-ebc1-4dd5-a795-d81cd888a40e" providerId="AD" clId="Web-{B25B095E-00D5-6BD3-DAFF-80B60FA03349}" dt="2025-03-27T16:33:32.500" v="1394"/>
        <pc:sldMkLst>
          <pc:docMk/>
          <pc:sldMk cId="1384992083" sldId="2299"/>
        </pc:sldMkLst>
        <pc:spChg chg="mod">
          <ac:chgData name="Dr. Latonya Agard" userId="S::latonya.agard@ncceh.org::3262a966-ebc1-4dd5-a795-d81cd888a40e" providerId="AD" clId="Web-{B25B095E-00D5-6BD3-DAFF-80B60FA03349}" dt="2025-03-27T16:30:27.637" v="1345" actId="20577"/>
          <ac:spMkLst>
            <pc:docMk/>
            <pc:sldMk cId="1384992083" sldId="2299"/>
            <ac:spMk id="2" creationId="{A6368C16-7641-E458-E721-DF8E0E35ECE7}"/>
          </ac:spMkLst>
        </pc:spChg>
        <pc:spChg chg="mod">
          <ac:chgData name="Dr. Latonya Agard" userId="S::latonya.agard@ncceh.org::3262a966-ebc1-4dd5-a795-d81cd888a40e" providerId="AD" clId="Web-{B25B095E-00D5-6BD3-DAFF-80B60FA03349}" dt="2025-03-27T16:30:10.246" v="1344"/>
          <ac:spMkLst>
            <pc:docMk/>
            <pc:sldMk cId="1384992083" sldId="2299"/>
            <ac:spMk id="3" creationId="{D00A128C-A256-7592-A5FB-A5368F17E743}"/>
          </ac:spMkLst>
        </pc:spChg>
        <pc:spChg chg="add mod">
          <ac:chgData name="Dr. Latonya Agard" userId="S::latonya.agard@ncceh.org::3262a966-ebc1-4dd5-a795-d81cd888a40e" providerId="AD" clId="Web-{B25B095E-00D5-6BD3-DAFF-80B60FA03349}" dt="2025-03-27T16:33:19.828" v="1393" actId="20577"/>
          <ac:spMkLst>
            <pc:docMk/>
            <pc:sldMk cId="1384992083" sldId="2299"/>
            <ac:spMk id="6" creationId="{41FDDFD9-E80F-1531-B1F4-240C40EFA3D0}"/>
          </ac:spMkLst>
        </pc:spChg>
        <pc:picChg chg="add mod">
          <ac:chgData name="Dr. Latonya Agard" userId="S::latonya.agard@ncceh.org::3262a966-ebc1-4dd5-a795-d81cd888a40e" providerId="AD" clId="Web-{B25B095E-00D5-6BD3-DAFF-80B60FA03349}" dt="2025-03-27T16:30:10.246" v="1344"/>
          <ac:picMkLst>
            <pc:docMk/>
            <pc:sldMk cId="1384992083" sldId="2299"/>
            <ac:picMk id="4" creationId="{DE1F785E-08EB-C578-B218-6085BBAD78B0}"/>
          </ac:picMkLst>
        </pc:picChg>
        <pc:picChg chg="add del mod">
          <ac:chgData name="Dr. Latonya Agard" userId="S::latonya.agard@ncceh.org::3262a966-ebc1-4dd5-a795-d81cd888a40e" providerId="AD" clId="Web-{B25B095E-00D5-6BD3-DAFF-80B60FA03349}" dt="2025-03-27T16:32:29.764" v="1347"/>
          <ac:picMkLst>
            <pc:docMk/>
            <pc:sldMk cId="1384992083" sldId="2299"/>
            <ac:picMk id="5" creationId="{F8C77B23-4D3A-A88B-1F0A-12E67764B444}"/>
          </ac:picMkLst>
        </pc:picChg>
      </pc:sldChg>
      <pc:sldChg chg="add replId">
        <pc:chgData name="Dr. Latonya Agard" userId="S::latonya.agard@ncceh.org::3262a966-ebc1-4dd5-a795-d81cd888a40e" providerId="AD" clId="Web-{B25B095E-00D5-6BD3-DAFF-80B60FA03349}" dt="2025-03-27T16:50:43.051" v="1492"/>
        <pc:sldMkLst>
          <pc:docMk/>
          <pc:sldMk cId="1904469285" sldId="2300"/>
        </pc:sldMkLst>
      </pc:sldChg>
    </pc:docChg>
  </pc:docChgLst>
  <pc:docChgLst>
    <pc:chgData name="Mira Sanderson" userId="6e461fd1-5aaa-4d2d-b61d-579dc8f8a80a" providerId="ADAL" clId="{727A726D-F934-460D-B014-FABFE6FCE935}"/>
    <pc:docChg chg="modSld">
      <pc:chgData name="Mira Sanderson" userId="6e461fd1-5aaa-4d2d-b61d-579dc8f8a80a" providerId="ADAL" clId="{727A726D-F934-460D-B014-FABFE6FCE935}" dt="2025-04-01T13:51:51.832" v="16" actId="20577"/>
      <pc:docMkLst>
        <pc:docMk/>
      </pc:docMkLst>
      <pc:sldChg chg="modSp mod">
        <pc:chgData name="Mira Sanderson" userId="6e461fd1-5aaa-4d2d-b61d-579dc8f8a80a" providerId="ADAL" clId="{727A726D-F934-460D-B014-FABFE6FCE935}" dt="2025-03-28T14:39:16.690" v="4" actId="207"/>
        <pc:sldMkLst>
          <pc:docMk/>
          <pc:sldMk cId="0" sldId="284"/>
        </pc:sldMkLst>
        <pc:spChg chg="mod">
          <ac:chgData name="Mira Sanderson" userId="6e461fd1-5aaa-4d2d-b61d-579dc8f8a80a" providerId="ADAL" clId="{727A726D-F934-460D-B014-FABFE6FCE935}" dt="2025-03-28T14:39:16.690" v="4" actId="207"/>
          <ac:spMkLst>
            <pc:docMk/>
            <pc:sldMk cId="0" sldId="284"/>
            <ac:spMk id="3" creationId="{00000000-0000-0000-0000-000000000000}"/>
          </ac:spMkLst>
        </pc:spChg>
      </pc:sldChg>
      <pc:sldChg chg="modSp mod">
        <pc:chgData name="Mira Sanderson" userId="6e461fd1-5aaa-4d2d-b61d-579dc8f8a80a" providerId="ADAL" clId="{727A726D-F934-460D-B014-FABFE6FCE935}" dt="2025-04-01T13:51:24.187" v="8" actId="20577"/>
        <pc:sldMkLst>
          <pc:docMk/>
          <pc:sldMk cId="890250559" sldId="2277"/>
        </pc:sldMkLst>
        <pc:spChg chg="mod">
          <ac:chgData name="Mira Sanderson" userId="6e461fd1-5aaa-4d2d-b61d-579dc8f8a80a" providerId="ADAL" clId="{727A726D-F934-460D-B014-FABFE6FCE935}" dt="2025-04-01T13:51:24.187" v="8" actId="20577"/>
          <ac:spMkLst>
            <pc:docMk/>
            <pc:sldMk cId="890250559" sldId="2277"/>
            <ac:spMk id="3" creationId="{2DB43A51-9337-A056-3BF7-CDCD637B373A}"/>
          </ac:spMkLst>
        </pc:spChg>
      </pc:sldChg>
      <pc:sldChg chg="modSp mod">
        <pc:chgData name="Mira Sanderson" userId="6e461fd1-5aaa-4d2d-b61d-579dc8f8a80a" providerId="ADAL" clId="{727A726D-F934-460D-B014-FABFE6FCE935}" dt="2025-04-01T13:51:44.242" v="12" actId="20577"/>
        <pc:sldMkLst>
          <pc:docMk/>
          <pc:sldMk cId="4218486376" sldId="2288"/>
        </pc:sldMkLst>
        <pc:spChg chg="mod">
          <ac:chgData name="Mira Sanderson" userId="6e461fd1-5aaa-4d2d-b61d-579dc8f8a80a" providerId="ADAL" clId="{727A726D-F934-460D-B014-FABFE6FCE935}" dt="2025-04-01T13:51:44.242" v="12" actId="20577"/>
          <ac:spMkLst>
            <pc:docMk/>
            <pc:sldMk cId="4218486376" sldId="2288"/>
            <ac:spMk id="3" creationId="{8487D6BC-92C4-9D0E-AF86-F491AAF4BEF9}"/>
          </ac:spMkLst>
        </pc:spChg>
      </pc:sldChg>
      <pc:sldChg chg="modSp mod">
        <pc:chgData name="Mira Sanderson" userId="6e461fd1-5aaa-4d2d-b61d-579dc8f8a80a" providerId="ADAL" clId="{727A726D-F934-460D-B014-FABFE6FCE935}" dt="2025-04-01T13:51:51.832" v="16" actId="20577"/>
        <pc:sldMkLst>
          <pc:docMk/>
          <pc:sldMk cId="1770831816" sldId="2289"/>
        </pc:sldMkLst>
        <pc:spChg chg="mod">
          <ac:chgData name="Mira Sanderson" userId="6e461fd1-5aaa-4d2d-b61d-579dc8f8a80a" providerId="ADAL" clId="{727A726D-F934-460D-B014-FABFE6FCE935}" dt="2025-04-01T13:51:51.832" v="16" actId="20577"/>
          <ac:spMkLst>
            <pc:docMk/>
            <pc:sldMk cId="1770831816" sldId="2289"/>
            <ac:spMk id="3" creationId="{B822595E-274A-875A-7785-FA6CFF12B4F3}"/>
          </ac:spMkLst>
        </pc:spChg>
      </pc:sldChg>
      <pc:sldChg chg="modSp mod">
        <pc:chgData name="Mira Sanderson" userId="6e461fd1-5aaa-4d2d-b61d-579dc8f8a80a" providerId="ADAL" clId="{727A726D-F934-460D-B014-FABFE6FCE935}" dt="2025-03-28T14:39:06.116" v="2" actId="207"/>
        <pc:sldMkLst>
          <pc:docMk/>
          <pc:sldMk cId="3621460507" sldId="2296"/>
        </pc:sldMkLst>
        <pc:spChg chg="mod">
          <ac:chgData name="Mira Sanderson" userId="6e461fd1-5aaa-4d2d-b61d-579dc8f8a80a" providerId="ADAL" clId="{727A726D-F934-460D-B014-FABFE6FCE935}" dt="2025-03-28T14:39:06.116" v="2" actId="207"/>
          <ac:spMkLst>
            <pc:docMk/>
            <pc:sldMk cId="3621460507" sldId="2296"/>
            <ac:spMk id="3" creationId="{FFE6736B-11F5-862B-54E6-552071B1E49C}"/>
          </ac:spMkLst>
        </pc:spChg>
      </pc:sldChg>
      <pc:sldChg chg="modSp mod">
        <pc:chgData name="Mira Sanderson" userId="6e461fd1-5aaa-4d2d-b61d-579dc8f8a80a" providerId="ADAL" clId="{727A726D-F934-460D-B014-FABFE6FCE935}" dt="2025-03-28T14:39:09.913" v="3" actId="207"/>
        <pc:sldMkLst>
          <pc:docMk/>
          <pc:sldMk cId="1904469285" sldId="2300"/>
        </pc:sldMkLst>
        <pc:spChg chg="mod">
          <ac:chgData name="Mira Sanderson" userId="6e461fd1-5aaa-4d2d-b61d-579dc8f8a80a" providerId="ADAL" clId="{727A726D-F934-460D-B014-FABFE6FCE935}" dt="2025-03-28T14:39:09.913" v="3" actId="207"/>
          <ac:spMkLst>
            <pc:docMk/>
            <pc:sldMk cId="1904469285" sldId="2300"/>
            <ac:spMk id="3" creationId="{D82A3C59-7727-2E87-9E9D-47C7615ABDA2}"/>
          </ac:spMkLst>
        </pc:spChg>
      </pc:sldChg>
    </pc:docChg>
  </pc:docChgLst>
  <pc:docChgLst>
    <pc:chgData name="Jenny Simmons" userId="S::jenny.simmons@ncceh.org::091962ce-6423-47b8-b727-3787344c8384" providerId="AD" clId="Web-{678394E4-0C1D-F9F5-DFCE-7C5A876FF6EE}"/>
    <pc:docChg chg="modSld">
      <pc:chgData name="Jenny Simmons" userId="S::jenny.simmons@ncceh.org::091962ce-6423-47b8-b727-3787344c8384" providerId="AD" clId="Web-{678394E4-0C1D-F9F5-DFCE-7C5A876FF6EE}" dt="2025-03-28T14:28:30.081" v="8" actId="20577"/>
      <pc:docMkLst>
        <pc:docMk/>
      </pc:docMkLst>
      <pc:sldChg chg="modSp">
        <pc:chgData name="Jenny Simmons" userId="S::jenny.simmons@ncceh.org::091962ce-6423-47b8-b727-3787344c8384" providerId="AD" clId="Web-{678394E4-0C1D-F9F5-DFCE-7C5A876FF6EE}" dt="2025-03-28T14:28:30.081" v="8" actId="20577"/>
        <pc:sldMkLst>
          <pc:docMk/>
          <pc:sldMk cId="3496562610" sldId="2301"/>
        </pc:sldMkLst>
        <pc:spChg chg="mod">
          <ac:chgData name="Jenny Simmons" userId="S::jenny.simmons@ncceh.org::091962ce-6423-47b8-b727-3787344c8384" providerId="AD" clId="Web-{678394E4-0C1D-F9F5-DFCE-7C5A876FF6EE}" dt="2025-03-28T14:28:30.081" v="8" actId="20577"/>
          <ac:spMkLst>
            <pc:docMk/>
            <pc:sldMk cId="3496562610" sldId="2301"/>
            <ac:spMk id="3" creationId="{3748A2BB-0531-4F23-07A5-567765193FA5}"/>
          </ac:spMkLst>
        </pc:spChg>
      </pc:sldChg>
    </pc:docChg>
  </pc:docChgLst>
  <pc:docChgLst>
    <pc:chgData name="Mira Sanderson" userId="S::mira.sanderson@ncceh.org::6e461fd1-5aaa-4d2d-b61d-579dc8f8a80a" providerId="AD" clId="Web-{DD27824B-A41D-1F14-E2DB-D9CDCF08C0F9}"/>
    <pc:docChg chg="modSld">
      <pc:chgData name="Mira Sanderson" userId="S::mira.sanderson@ncceh.org::6e461fd1-5aaa-4d2d-b61d-579dc8f8a80a" providerId="AD" clId="Web-{DD27824B-A41D-1F14-E2DB-D9CDCF08C0F9}" dt="2025-03-27T19:35:48.217" v="5" actId="20577"/>
      <pc:docMkLst>
        <pc:docMk/>
      </pc:docMkLst>
      <pc:sldChg chg="modSp">
        <pc:chgData name="Mira Sanderson" userId="S::mira.sanderson@ncceh.org::6e461fd1-5aaa-4d2d-b61d-579dc8f8a80a" providerId="AD" clId="Web-{DD27824B-A41D-1F14-E2DB-D9CDCF08C0F9}" dt="2025-03-27T19:35:48.217" v="5" actId="20577"/>
        <pc:sldMkLst>
          <pc:docMk/>
          <pc:sldMk cId="2654929088" sldId="2298"/>
        </pc:sldMkLst>
        <pc:spChg chg="mod">
          <ac:chgData name="Mira Sanderson" userId="S::mira.sanderson@ncceh.org::6e461fd1-5aaa-4d2d-b61d-579dc8f8a80a" providerId="AD" clId="Web-{DD27824B-A41D-1F14-E2DB-D9CDCF08C0F9}" dt="2025-03-27T19:35:48.217" v="5" actId="20577"/>
          <ac:spMkLst>
            <pc:docMk/>
            <pc:sldMk cId="2654929088" sldId="2298"/>
            <ac:spMk id="3" creationId="{1323F8AD-7B0D-AFF3-9659-CF6FE44F3835}"/>
          </ac:spMkLst>
        </pc:spChg>
      </pc:sldChg>
    </pc:docChg>
  </pc:docChgLst>
  <pc:docChgLst>
    <pc:chgData name="Jenny Simmons" userId="S::jenny.simmons@ncceh.org::091962ce-6423-47b8-b727-3787344c8384" providerId="AD" clId="Web-{D43E5755-BD01-869B-3FFA-0A935B8557E6}"/>
    <pc:docChg chg="modSld">
      <pc:chgData name="Jenny Simmons" userId="S::jenny.simmons@ncceh.org::091962ce-6423-47b8-b727-3787344c8384" providerId="AD" clId="Web-{D43E5755-BD01-869B-3FFA-0A935B8557E6}" dt="2025-03-26T18:02:35.119" v="213" actId="20577"/>
      <pc:docMkLst>
        <pc:docMk/>
      </pc:docMkLst>
      <pc:sldChg chg="modSp">
        <pc:chgData name="Jenny Simmons" userId="S::jenny.simmons@ncceh.org::091962ce-6423-47b8-b727-3787344c8384" providerId="AD" clId="Web-{D43E5755-BD01-869B-3FFA-0A935B8557E6}" dt="2025-03-26T17:56:25.664" v="51" actId="20577"/>
        <pc:sldMkLst>
          <pc:docMk/>
          <pc:sldMk cId="1583812168" sldId="1421"/>
        </pc:sldMkLst>
      </pc:sldChg>
      <pc:sldChg chg="modSp">
        <pc:chgData name="Jenny Simmons" userId="S::jenny.simmons@ncceh.org::091962ce-6423-47b8-b727-3787344c8384" providerId="AD" clId="Web-{D43E5755-BD01-869B-3FFA-0A935B8557E6}" dt="2025-03-26T18:00:27.321" v="159" actId="20577"/>
        <pc:sldMkLst>
          <pc:docMk/>
          <pc:sldMk cId="2209959809" sldId="1426"/>
        </pc:sldMkLst>
        <pc:spChg chg="mod">
          <ac:chgData name="Jenny Simmons" userId="S::jenny.simmons@ncceh.org::091962ce-6423-47b8-b727-3787344c8384" providerId="AD" clId="Web-{D43E5755-BD01-869B-3FFA-0A935B8557E6}" dt="2025-03-26T17:58:59.852" v="96" actId="14100"/>
          <ac:spMkLst>
            <pc:docMk/>
            <pc:sldMk cId="2209959809" sldId="1426"/>
            <ac:spMk id="2" creationId="{0794B9D2-36E7-943E-97E9-9C321939C122}"/>
          </ac:spMkLst>
        </pc:spChg>
        <pc:spChg chg="mod">
          <ac:chgData name="Jenny Simmons" userId="S::jenny.simmons@ncceh.org::091962ce-6423-47b8-b727-3787344c8384" providerId="AD" clId="Web-{D43E5755-BD01-869B-3FFA-0A935B8557E6}" dt="2025-03-26T18:00:27.321" v="159" actId="20577"/>
          <ac:spMkLst>
            <pc:docMk/>
            <pc:sldMk cId="2209959809" sldId="1426"/>
            <ac:spMk id="4" creationId="{3C006303-F539-E447-FB6E-1FFFE330E855}"/>
          </ac:spMkLst>
        </pc:spChg>
      </pc:sldChg>
      <pc:sldChg chg="modSp">
        <pc:chgData name="Jenny Simmons" userId="S::jenny.simmons@ncceh.org::091962ce-6423-47b8-b727-3787344c8384" providerId="AD" clId="Web-{D43E5755-BD01-869B-3FFA-0A935B8557E6}" dt="2025-03-26T18:00:56.540" v="165" actId="20577"/>
        <pc:sldMkLst>
          <pc:docMk/>
          <pc:sldMk cId="2993743307" sldId="2145"/>
        </pc:sldMkLst>
        <pc:spChg chg="mod">
          <ac:chgData name="Jenny Simmons" userId="S::jenny.simmons@ncceh.org::091962ce-6423-47b8-b727-3787344c8384" providerId="AD" clId="Web-{D43E5755-BD01-869B-3FFA-0A935B8557E6}" dt="2025-03-26T18:00:46.571" v="162" actId="14100"/>
          <ac:spMkLst>
            <pc:docMk/>
            <pc:sldMk cId="2993743307" sldId="2145"/>
            <ac:spMk id="2" creationId="{06B9091F-DB80-0E5E-5F4D-CA45CCE1A036}"/>
          </ac:spMkLst>
        </pc:spChg>
        <pc:spChg chg="mod">
          <ac:chgData name="Jenny Simmons" userId="S::jenny.simmons@ncceh.org::091962ce-6423-47b8-b727-3787344c8384" providerId="AD" clId="Web-{D43E5755-BD01-869B-3FFA-0A935B8557E6}" dt="2025-03-26T18:00:56.540" v="165" actId="20577"/>
          <ac:spMkLst>
            <pc:docMk/>
            <pc:sldMk cId="2993743307" sldId="2145"/>
            <ac:spMk id="3" creationId="{CD33C939-23A8-4D94-2697-623E38BB6211}"/>
          </ac:spMkLst>
        </pc:spChg>
      </pc:sldChg>
      <pc:sldChg chg="modSp">
        <pc:chgData name="Jenny Simmons" userId="S::jenny.simmons@ncceh.org::091962ce-6423-47b8-b727-3787344c8384" providerId="AD" clId="Web-{D43E5755-BD01-869B-3FFA-0A935B8557E6}" dt="2025-03-26T18:01:19.587" v="168" actId="14100"/>
        <pc:sldMkLst>
          <pc:docMk/>
          <pc:sldMk cId="448870516" sldId="2146"/>
        </pc:sldMkLst>
        <pc:spChg chg="mod">
          <ac:chgData name="Jenny Simmons" userId="S::jenny.simmons@ncceh.org::091962ce-6423-47b8-b727-3787344c8384" providerId="AD" clId="Web-{D43E5755-BD01-869B-3FFA-0A935B8557E6}" dt="2025-03-26T18:01:19.587" v="168" actId="14100"/>
          <ac:spMkLst>
            <pc:docMk/>
            <pc:sldMk cId="448870516" sldId="2146"/>
            <ac:spMk id="2" creationId="{5F9007B7-26E1-5E5C-E3B5-8BB5CBD0864D}"/>
          </ac:spMkLst>
        </pc:spChg>
      </pc:sldChg>
      <pc:sldChg chg="modSp">
        <pc:chgData name="Jenny Simmons" userId="S::jenny.simmons@ncceh.org::091962ce-6423-47b8-b727-3787344c8384" providerId="AD" clId="Web-{D43E5755-BD01-869B-3FFA-0A935B8557E6}" dt="2025-03-26T17:58:48.289" v="93" actId="20577"/>
        <pc:sldMkLst>
          <pc:docMk/>
          <pc:sldMk cId="1408713572" sldId="2294"/>
        </pc:sldMkLst>
        <pc:spChg chg="mod">
          <ac:chgData name="Jenny Simmons" userId="S::jenny.simmons@ncceh.org::091962ce-6423-47b8-b727-3787344c8384" providerId="AD" clId="Web-{D43E5755-BD01-869B-3FFA-0A935B8557E6}" dt="2025-03-26T17:58:48.289" v="93" actId="20577"/>
          <ac:spMkLst>
            <pc:docMk/>
            <pc:sldMk cId="1408713572" sldId="2294"/>
            <ac:spMk id="3" creationId="{A516E083-996B-6793-D27C-E40E314675B6}"/>
          </ac:spMkLst>
        </pc:spChg>
      </pc:sldChg>
      <pc:sldChg chg="modSp">
        <pc:chgData name="Jenny Simmons" userId="S::jenny.simmons@ncceh.org::091962ce-6423-47b8-b727-3787344c8384" providerId="AD" clId="Web-{D43E5755-BD01-869B-3FFA-0A935B8557E6}" dt="2025-03-26T17:57:58.289" v="84" actId="20577"/>
        <pc:sldMkLst>
          <pc:docMk/>
          <pc:sldMk cId="1105420420" sldId="2295"/>
        </pc:sldMkLst>
        <pc:spChg chg="mod">
          <ac:chgData name="Jenny Simmons" userId="S::jenny.simmons@ncceh.org::091962ce-6423-47b8-b727-3787344c8384" providerId="AD" clId="Web-{D43E5755-BD01-869B-3FFA-0A935B8557E6}" dt="2025-03-26T17:56:40.929" v="55" actId="14100"/>
          <ac:spMkLst>
            <pc:docMk/>
            <pc:sldMk cId="1105420420" sldId="2295"/>
            <ac:spMk id="2" creationId="{6640B6FA-2941-4E77-ACD2-05A684EC9824}"/>
          </ac:spMkLst>
        </pc:spChg>
        <pc:spChg chg="mod">
          <ac:chgData name="Jenny Simmons" userId="S::jenny.simmons@ncceh.org::091962ce-6423-47b8-b727-3787344c8384" providerId="AD" clId="Web-{D43E5755-BD01-869B-3FFA-0A935B8557E6}" dt="2025-03-26T17:57:58.289" v="84" actId="20577"/>
          <ac:spMkLst>
            <pc:docMk/>
            <pc:sldMk cId="1105420420" sldId="2295"/>
            <ac:spMk id="3" creationId="{12C73648-4252-EFA1-55FF-74BEB1599866}"/>
          </ac:spMkLst>
        </pc:spChg>
      </pc:sldChg>
      <pc:sldChg chg="modSp">
        <pc:chgData name="Jenny Simmons" userId="S::jenny.simmons@ncceh.org::091962ce-6423-47b8-b727-3787344c8384" providerId="AD" clId="Web-{D43E5755-BD01-869B-3FFA-0A935B8557E6}" dt="2025-03-26T18:02:35.119" v="213" actId="20577"/>
        <pc:sldMkLst>
          <pc:docMk/>
          <pc:sldMk cId="3621460507" sldId="2296"/>
        </pc:sldMkLst>
        <pc:spChg chg="mod">
          <ac:chgData name="Jenny Simmons" userId="S::jenny.simmons@ncceh.org::091962ce-6423-47b8-b727-3787344c8384" providerId="AD" clId="Web-{D43E5755-BD01-869B-3FFA-0A935B8557E6}" dt="2025-03-26T18:02:35.119" v="213" actId="20577"/>
          <ac:spMkLst>
            <pc:docMk/>
            <pc:sldMk cId="3621460507" sldId="2296"/>
            <ac:spMk id="3" creationId="{FFE6736B-11F5-862B-54E6-552071B1E49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65BED74-E86A-4925-947F-E20EF617751E}"/>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E60FC81C-081B-44AE-8E6E-8BA6FA044CD2}" type="slidenum">
              <a:rPr lang="en-US" smtClean="0">
                <a:latin typeface="Franklin Gothic"/>
              </a:rPr>
              <a:t>‹#›</a:t>
            </a:fld>
            <a:endParaRPr lang="en-US">
              <a:latin typeface="Franklin Gothic"/>
            </a:endParaRPr>
          </a:p>
        </p:txBody>
      </p:sp>
    </p:spTree>
    <p:extLst>
      <p:ext uri="{BB962C8B-B14F-4D97-AF65-F5344CB8AC3E}">
        <p14:creationId xmlns:p14="http://schemas.microsoft.com/office/powerpoint/2010/main" val="38028642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atin typeface="Franklin Gothic"/>
              </a:defRPr>
            </a:lvl1pPr>
          </a:lstStyle>
          <a:p>
            <a:fld id="{35D1D946-F2E8-4564-AB43-5780D50F768F}" type="slidenum">
              <a:rPr lang="en-US" smtClean="0"/>
              <a:pPr/>
              <a:t>‹#›</a:t>
            </a:fld>
            <a:endParaRPr lang="en-US"/>
          </a:p>
        </p:txBody>
      </p:sp>
    </p:spTree>
    <p:extLst>
      <p:ext uri="{BB962C8B-B14F-4D97-AF65-F5344CB8AC3E}">
        <p14:creationId xmlns:p14="http://schemas.microsoft.com/office/powerpoint/2010/main" val="687597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Franklin Gothic"/>
        <a:ea typeface="+mn-ea"/>
        <a:cs typeface="+mn-cs"/>
      </a:defRPr>
    </a:lvl1pPr>
    <a:lvl2pPr marL="457200" algn="l" defTabSz="914400" rtl="0" eaLnBrk="1" latinLnBrk="0" hangingPunct="1">
      <a:defRPr sz="1200" kern="1200">
        <a:solidFill>
          <a:schemeClr val="tx1"/>
        </a:solidFill>
        <a:latin typeface="Franklin Gothic"/>
        <a:ea typeface="+mn-ea"/>
        <a:cs typeface="+mn-cs"/>
      </a:defRPr>
    </a:lvl2pPr>
    <a:lvl3pPr marL="914400" algn="l" defTabSz="914400" rtl="0" eaLnBrk="1" latinLnBrk="0" hangingPunct="1">
      <a:defRPr sz="1200" kern="1200">
        <a:solidFill>
          <a:schemeClr val="tx1"/>
        </a:solidFill>
        <a:latin typeface="Franklin Gothic"/>
        <a:ea typeface="+mn-ea"/>
        <a:cs typeface="+mn-cs"/>
      </a:defRPr>
    </a:lvl3pPr>
    <a:lvl4pPr marL="1371600" algn="l" defTabSz="914400" rtl="0" eaLnBrk="1" latinLnBrk="0" hangingPunct="1">
      <a:defRPr sz="1200" kern="1200">
        <a:solidFill>
          <a:schemeClr val="tx1"/>
        </a:solidFill>
        <a:latin typeface="Franklin Gothic"/>
        <a:ea typeface="+mn-ea"/>
        <a:cs typeface="+mn-cs"/>
      </a:defRPr>
    </a:lvl4pPr>
    <a:lvl5pPr marL="1828800" algn="l" defTabSz="914400" rtl="0" eaLnBrk="1" latinLnBrk="0" hangingPunct="1">
      <a:defRPr sz="1200" kern="1200">
        <a:solidFill>
          <a:schemeClr val="tx1"/>
        </a:solidFill>
        <a:latin typeface="Franklin Gothic"/>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D1D946-F2E8-4564-AB43-5780D50F768F}" type="slidenum">
              <a:rPr lang="en-US" smtClean="0"/>
              <a:t>5</a:t>
            </a:fld>
            <a:endParaRPr lang="en-US"/>
          </a:p>
        </p:txBody>
      </p:sp>
    </p:spTree>
    <p:extLst>
      <p:ext uri="{BB962C8B-B14F-4D97-AF65-F5344CB8AC3E}">
        <p14:creationId xmlns:p14="http://schemas.microsoft.com/office/powerpoint/2010/main" val="1001919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2A489-9D6F-98F1-0A4B-882AC4448D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F0B8BC-D6AE-FC8A-DBB7-3C76F80E48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78341F-BA27-616E-731A-F24850D3AB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6EC8499-D57B-C023-E344-3672E16820DA}"/>
              </a:ext>
            </a:extLst>
          </p:cNvPr>
          <p:cNvSpPr>
            <a:spLocks noGrp="1"/>
          </p:cNvSpPr>
          <p:nvPr>
            <p:ph type="sldNum" sz="quarter" idx="5"/>
          </p:nvPr>
        </p:nvSpPr>
        <p:spPr/>
        <p:txBody>
          <a:bodyPr/>
          <a:lstStyle/>
          <a:p>
            <a:fld id="{35D1D946-F2E8-4564-AB43-5780D50F768F}" type="slidenum">
              <a:rPr lang="en-US" smtClean="0"/>
              <a:pPr/>
              <a:t>8</a:t>
            </a:fld>
            <a:endParaRPr lang="en-US"/>
          </a:p>
        </p:txBody>
      </p:sp>
    </p:spTree>
    <p:extLst>
      <p:ext uri="{BB962C8B-B14F-4D97-AF65-F5344CB8AC3E}">
        <p14:creationId xmlns:p14="http://schemas.microsoft.com/office/powerpoint/2010/main" val="2095274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1E0FE-89AD-0CF9-B159-0A2BB971F1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1B7EFB-05A7-EE64-6A7F-E64E179209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E9AD74-EF2E-41A7-18D0-109F657D45A2}"/>
              </a:ext>
            </a:extLst>
          </p:cNvPr>
          <p:cNvSpPr>
            <a:spLocks noGrp="1"/>
          </p:cNvSpPr>
          <p:nvPr>
            <p:ph type="body" idx="1"/>
          </p:nvPr>
        </p:nvSpPr>
        <p:spPr/>
        <p:txBody>
          <a:bodyPr/>
          <a:lstStyle/>
          <a:p>
            <a:r>
              <a:rPr lang="en-US"/>
              <a:t>The NC BoS CoC Veteran Subcommittee tracks various data points to better understand trends among Veteran homelessness. This is a Stella P visual of ALL AO Veteran households served in the NC BoS CoC HMIS system (ES, TH, RRH, and PSH) during FY 2023. Therefore, CE and SO projects are not reflected. Additionally, most HUD VASH (PSH for Veterans) is not reflected either. </a:t>
            </a:r>
          </a:p>
        </p:txBody>
      </p:sp>
      <p:sp>
        <p:nvSpPr>
          <p:cNvPr id="4" name="Slide Number Placeholder 3">
            <a:extLst>
              <a:ext uri="{FF2B5EF4-FFF2-40B4-BE49-F238E27FC236}">
                <a16:creationId xmlns:a16="http://schemas.microsoft.com/office/drawing/2014/main" id="{FB5D5ACF-16C4-3A9F-8866-C208A3F6A22E}"/>
              </a:ext>
            </a:extLst>
          </p:cNvPr>
          <p:cNvSpPr>
            <a:spLocks noGrp="1"/>
          </p:cNvSpPr>
          <p:nvPr>
            <p:ph type="sldNum" sz="quarter" idx="5"/>
          </p:nvPr>
        </p:nvSpPr>
        <p:spPr/>
        <p:txBody>
          <a:bodyPr/>
          <a:lstStyle/>
          <a:p>
            <a:fld id="{AE3E0ED6-3EAF-430E-9620-8A5333A56CF1}" type="slidenum">
              <a:rPr lang="en-US" smtClean="0"/>
              <a:pPr/>
              <a:t>14</a:t>
            </a:fld>
            <a:endParaRPr lang="en-US"/>
          </a:p>
        </p:txBody>
      </p:sp>
    </p:spTree>
    <p:extLst>
      <p:ext uri="{BB962C8B-B14F-4D97-AF65-F5344CB8AC3E}">
        <p14:creationId xmlns:p14="http://schemas.microsoft.com/office/powerpoint/2010/main" val="405339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using the Stella P visualization, we can compare data to previous years. Here, we see that average days homeless for Veterans in FY22 was 123 days, and in FY23 it was 119. Average days homeless are trending in the right direction toward the goal of 115 days in FY25. </a:t>
            </a:r>
          </a:p>
        </p:txBody>
      </p:sp>
      <p:sp>
        <p:nvSpPr>
          <p:cNvPr id="4" name="Slide Number Placeholder 3"/>
          <p:cNvSpPr>
            <a:spLocks noGrp="1"/>
          </p:cNvSpPr>
          <p:nvPr>
            <p:ph type="sldNum" sz="quarter" idx="5"/>
          </p:nvPr>
        </p:nvSpPr>
        <p:spPr/>
        <p:txBody>
          <a:bodyPr/>
          <a:lstStyle/>
          <a:p>
            <a:fld id="{AE3E0ED6-3EAF-430E-9620-8A5333A56CF1}" type="slidenum">
              <a:rPr lang="en-US" smtClean="0"/>
              <a:pPr/>
              <a:t>15</a:t>
            </a:fld>
            <a:endParaRPr lang="en-US"/>
          </a:p>
        </p:txBody>
      </p:sp>
    </p:spTree>
    <p:extLst>
      <p:ext uri="{BB962C8B-B14F-4D97-AF65-F5344CB8AC3E}">
        <p14:creationId xmlns:p14="http://schemas.microsoft.com/office/powerpoint/2010/main" val="3669646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962AC-A420-689D-A908-01CD2BF9C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54BC5-634C-948E-4190-BD1E719B56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CBC6C-155C-39E6-63B7-177513650FFE}"/>
              </a:ext>
            </a:extLst>
          </p:cNvPr>
          <p:cNvSpPr>
            <a:spLocks noGrp="1"/>
          </p:cNvSpPr>
          <p:nvPr>
            <p:ph type="body" idx="1"/>
          </p:nvPr>
        </p:nvSpPr>
        <p:spPr/>
        <p:txBody>
          <a:bodyPr/>
          <a:lstStyle/>
          <a:p>
            <a:r>
              <a:rPr lang="en-US"/>
              <a:t>Here, we can see in FY22 51% of Veterans were Black/African American and 39% permanently housed were Black/African American. In FY23 52% identified as Black/African American, and of those permanently housed 37% were Black/African American. Black/African Americans are overrepresented in our homeless response system, with around 23% of all Veterans in NC identifying as Black/African American and around 50% of Veterans experiencing homelessness identify as Black/African American. Within the rehousing system, they are underrepresented – we would expect around 50% of those exiting to permanent housing being Black/African American. Our system has a ways to go to ensure an equitable rehousing system for Black/African American Veterans. </a:t>
            </a:r>
          </a:p>
        </p:txBody>
      </p:sp>
      <p:sp>
        <p:nvSpPr>
          <p:cNvPr id="4" name="Slide Number Placeholder 3">
            <a:extLst>
              <a:ext uri="{FF2B5EF4-FFF2-40B4-BE49-F238E27FC236}">
                <a16:creationId xmlns:a16="http://schemas.microsoft.com/office/drawing/2014/main" id="{65DF9E6D-CA15-2328-F199-1A7377D6BA55}"/>
              </a:ext>
            </a:extLst>
          </p:cNvPr>
          <p:cNvSpPr>
            <a:spLocks noGrp="1"/>
          </p:cNvSpPr>
          <p:nvPr>
            <p:ph type="sldNum" sz="quarter" idx="5"/>
          </p:nvPr>
        </p:nvSpPr>
        <p:spPr/>
        <p:txBody>
          <a:bodyPr/>
          <a:lstStyle/>
          <a:p>
            <a:fld id="{AE3E0ED6-3EAF-430E-9620-8A5333A56CF1}" type="slidenum">
              <a:rPr lang="en-US" smtClean="0"/>
              <a:pPr/>
              <a:t>16</a:t>
            </a:fld>
            <a:endParaRPr lang="en-US"/>
          </a:p>
        </p:txBody>
      </p:sp>
    </p:spTree>
    <p:extLst>
      <p:ext uri="{BB962C8B-B14F-4D97-AF65-F5344CB8AC3E}">
        <p14:creationId xmlns:p14="http://schemas.microsoft.com/office/powerpoint/2010/main" val="2286997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86124-E6CD-B6AB-BE62-96884BB230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5F36AE-EED1-EB19-64A2-9DEE43A81E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47D4F2-830B-5294-9F9F-D88B503AADDD}"/>
              </a:ext>
            </a:extLst>
          </p:cNvPr>
          <p:cNvSpPr>
            <a:spLocks noGrp="1"/>
          </p:cNvSpPr>
          <p:nvPr>
            <p:ph type="body" idx="1"/>
          </p:nvPr>
        </p:nvSpPr>
        <p:spPr/>
        <p:txBody>
          <a:bodyPr/>
          <a:lstStyle/>
          <a:p>
            <a:r>
              <a:rPr lang="en-US"/>
              <a:t>Permanent housing placements for Veterans, overall, are holding steady at around 40%. The goal is to increase this to 50% by FY2025. </a:t>
            </a:r>
          </a:p>
        </p:txBody>
      </p:sp>
      <p:sp>
        <p:nvSpPr>
          <p:cNvPr id="4" name="Slide Number Placeholder 3">
            <a:extLst>
              <a:ext uri="{FF2B5EF4-FFF2-40B4-BE49-F238E27FC236}">
                <a16:creationId xmlns:a16="http://schemas.microsoft.com/office/drawing/2014/main" id="{7571A759-9E77-5C5D-B3E9-1DF166EC35DC}"/>
              </a:ext>
            </a:extLst>
          </p:cNvPr>
          <p:cNvSpPr>
            <a:spLocks noGrp="1"/>
          </p:cNvSpPr>
          <p:nvPr>
            <p:ph type="sldNum" sz="quarter" idx="5"/>
          </p:nvPr>
        </p:nvSpPr>
        <p:spPr/>
        <p:txBody>
          <a:bodyPr/>
          <a:lstStyle/>
          <a:p>
            <a:fld id="{AE3E0ED6-3EAF-430E-9620-8A5333A56CF1}" type="slidenum">
              <a:rPr lang="en-US" smtClean="0"/>
              <a:pPr/>
              <a:t>17</a:t>
            </a:fld>
            <a:endParaRPr lang="en-US"/>
          </a:p>
        </p:txBody>
      </p:sp>
    </p:spTree>
    <p:extLst>
      <p:ext uri="{BB962C8B-B14F-4D97-AF65-F5344CB8AC3E}">
        <p14:creationId xmlns:p14="http://schemas.microsoft.com/office/powerpoint/2010/main" val="901604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Laurel</a:t>
            </a: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0AD72D1-357C-4236-AD96-8C8E4BDF699A}"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34</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05957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Laurel</a:t>
            </a:r>
          </a:p>
          <a:p>
            <a:endParaRPr lang="en-US"/>
          </a:p>
        </p:txBody>
      </p:sp>
      <p:sp>
        <p:nvSpPr>
          <p:cNvPr id="4" name="Slide Number Placeholder 3"/>
          <p:cNvSpPr>
            <a:spLocks noGrp="1"/>
          </p:cNvSpPr>
          <p:nvPr>
            <p:ph type="sldNum" sz="quarter" idx="5"/>
          </p:nvPr>
        </p:nvSpPr>
        <p:spPr/>
        <p:txBody>
          <a:bodyPr/>
          <a:lstStyle/>
          <a:p>
            <a:fld id="{35D1D946-F2E8-4564-AB43-5780D50F768F}" type="slidenum">
              <a:rPr lang="en-US" smtClean="0"/>
              <a:pPr/>
              <a:t>35</a:t>
            </a:fld>
            <a:endParaRPr lang="en-US"/>
          </a:p>
        </p:txBody>
      </p:sp>
    </p:spTree>
    <p:extLst>
      <p:ext uri="{BB962C8B-B14F-4D97-AF65-F5344CB8AC3E}">
        <p14:creationId xmlns:p14="http://schemas.microsoft.com/office/powerpoint/2010/main" val="1508192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0075FB-EE00-4217-9A63-64674B3EDE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8991" y="5533257"/>
            <a:ext cx="4306529" cy="1173529"/>
          </a:xfrm>
          <a:prstGeom prst="rect">
            <a:avLst/>
          </a:prstGeom>
        </p:spPr>
      </p:pic>
      <p:sp>
        <p:nvSpPr>
          <p:cNvPr id="6" name="Title 1">
            <a:extLst>
              <a:ext uri="{FF2B5EF4-FFF2-40B4-BE49-F238E27FC236}">
                <a16:creationId xmlns:a16="http://schemas.microsoft.com/office/drawing/2014/main" id="{F9EE5D9A-B3FB-4D7C-ABFA-EE5F164AC508}"/>
              </a:ext>
            </a:extLst>
          </p:cNvPr>
          <p:cNvSpPr>
            <a:spLocks noGrp="1"/>
          </p:cNvSpPr>
          <p:nvPr>
            <p:ph type="ctrTitle"/>
          </p:nvPr>
        </p:nvSpPr>
        <p:spPr>
          <a:xfrm>
            <a:off x="294966" y="1334948"/>
            <a:ext cx="10294375" cy="2387600"/>
          </a:xfrm>
        </p:spPr>
        <p:txBody>
          <a:bodyPr anchor="b"/>
          <a:lstStyle>
            <a:lvl1pPr algn="l">
              <a:defRPr sz="6000" b="1">
                <a:latin typeface="Franklin Gothic"/>
              </a:defRPr>
            </a:lvl1pPr>
          </a:lstStyle>
          <a:p>
            <a:r>
              <a:rPr lang="en-US"/>
              <a:t>Click to edit Master title style</a:t>
            </a:r>
          </a:p>
        </p:txBody>
      </p:sp>
      <p:sp>
        <p:nvSpPr>
          <p:cNvPr id="8" name="Subtitle 2">
            <a:extLst>
              <a:ext uri="{FF2B5EF4-FFF2-40B4-BE49-F238E27FC236}">
                <a16:creationId xmlns:a16="http://schemas.microsoft.com/office/drawing/2014/main" id="{DA39D81A-C54D-4662-A9CB-52B1F0F9FD2F}"/>
              </a:ext>
            </a:extLst>
          </p:cNvPr>
          <p:cNvSpPr>
            <a:spLocks noGrp="1"/>
          </p:cNvSpPr>
          <p:nvPr>
            <p:ph type="subTitle" idx="1"/>
          </p:nvPr>
        </p:nvSpPr>
        <p:spPr>
          <a:xfrm>
            <a:off x="294965" y="4050672"/>
            <a:ext cx="10373035" cy="1472381"/>
          </a:xfrm>
        </p:spPr>
        <p:txBody>
          <a:bodyPr/>
          <a:lstStyle>
            <a:lvl1pPr marL="0" indent="0" algn="l">
              <a:buNone/>
              <a:defRPr sz="2400">
                <a:solidFill>
                  <a:srgbClr val="484848"/>
                </a:solidFill>
              </a:defRPr>
            </a:lvl1pPr>
            <a:lvl2pPr marL="457191" indent="0" algn="ctr">
              <a:buNone/>
              <a:defRPr sz="2000"/>
            </a:lvl2pPr>
            <a:lvl3pPr marL="914380" indent="0" algn="ctr">
              <a:buNone/>
              <a:defRPr sz="1801"/>
            </a:lvl3pPr>
            <a:lvl4pPr marL="1371571" indent="0" algn="ctr">
              <a:buNone/>
              <a:defRPr sz="1600"/>
            </a:lvl4pPr>
            <a:lvl5pPr marL="1828761" indent="0" algn="ctr">
              <a:buNone/>
              <a:defRPr sz="1600"/>
            </a:lvl5pPr>
            <a:lvl6pPr marL="2285951" indent="0" algn="ctr">
              <a:buNone/>
              <a:defRPr sz="1600"/>
            </a:lvl6pPr>
            <a:lvl7pPr marL="2743141" indent="0" algn="ctr">
              <a:buNone/>
              <a:defRPr sz="1600"/>
            </a:lvl7pPr>
            <a:lvl8pPr marL="3200332" indent="0" algn="ctr">
              <a:buNone/>
              <a:defRPr sz="1600"/>
            </a:lvl8pPr>
            <a:lvl9pPr marL="3657522" indent="0" algn="ctr">
              <a:buNone/>
              <a:defRPr sz="1600"/>
            </a:lvl9pPr>
          </a:lstStyle>
          <a:p>
            <a:r>
              <a:rPr lang="en-US"/>
              <a:t>Click to edit Master subtitle style</a:t>
            </a:r>
          </a:p>
        </p:txBody>
      </p:sp>
    </p:spTree>
    <p:extLst>
      <p:ext uri="{BB962C8B-B14F-4D97-AF65-F5344CB8AC3E}">
        <p14:creationId xmlns:p14="http://schemas.microsoft.com/office/powerpoint/2010/main" val="1048078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 Left Summary, Right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3EDF8-D6B8-4360-A288-8A6069E203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2F49F72-4E82-460D-809E-2FE497AB256F}"/>
              </a:ext>
            </a:extLst>
          </p:cNvPr>
          <p:cNvSpPr>
            <a:spLocks noGrp="1"/>
          </p:cNvSpPr>
          <p:nvPr>
            <p:ph type="title"/>
          </p:nvPr>
        </p:nvSpPr>
        <p:spPr>
          <a:xfrm>
            <a:off x="544824" y="457200"/>
            <a:ext cx="3932237" cy="1600200"/>
          </a:xfrm>
        </p:spPr>
        <p:txBody>
          <a:bodyPr anchor="b"/>
          <a:lstStyle>
            <a:lvl1pPr>
              <a:defRPr sz="3200">
                <a:solidFill>
                  <a:schemeClr val="bg1"/>
                </a:solidFill>
              </a:defRPr>
            </a:lvl1pPr>
          </a:lstStyle>
          <a:p>
            <a:r>
              <a:rPr lang="en-US"/>
              <a:t>Click to edit Master title style</a:t>
            </a:r>
          </a:p>
        </p:txBody>
      </p:sp>
      <p:sp>
        <p:nvSpPr>
          <p:cNvPr id="5" name="Rectangle 4">
            <a:extLst>
              <a:ext uri="{FF2B5EF4-FFF2-40B4-BE49-F238E27FC236}">
                <a16:creationId xmlns:a16="http://schemas.microsoft.com/office/drawing/2014/main" id="{9A017063-AB67-4855-B023-8FE9E5D8EBB4}"/>
              </a:ext>
            </a:extLst>
          </p:cNvPr>
          <p:cNvSpPr/>
          <p:nvPr userDrawn="1"/>
        </p:nvSpPr>
        <p:spPr>
          <a:xfrm>
            <a:off x="4965289" y="0"/>
            <a:ext cx="722671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latin typeface="Franklin Gothic"/>
            </a:endParaRPr>
          </a:p>
        </p:txBody>
      </p:sp>
      <p:sp>
        <p:nvSpPr>
          <p:cNvPr id="6" name="Text Placeholder 3">
            <a:extLst>
              <a:ext uri="{FF2B5EF4-FFF2-40B4-BE49-F238E27FC236}">
                <a16:creationId xmlns:a16="http://schemas.microsoft.com/office/drawing/2014/main" id="{12396B46-B5DF-4C53-B9F3-D2BDF2E5376A}"/>
              </a:ext>
            </a:extLst>
          </p:cNvPr>
          <p:cNvSpPr>
            <a:spLocks noGrp="1"/>
          </p:cNvSpPr>
          <p:nvPr>
            <p:ph type="body" sz="half" idx="2"/>
          </p:nvPr>
        </p:nvSpPr>
        <p:spPr>
          <a:xfrm>
            <a:off x="544823" y="2057400"/>
            <a:ext cx="3932237" cy="3811588"/>
          </a:xfrm>
        </p:spPr>
        <p:txBody>
          <a:bodyPr/>
          <a:lstStyle>
            <a:lvl1pPr marL="0" indent="0">
              <a:buNone/>
              <a:defRPr sz="1600">
                <a:solidFill>
                  <a:schemeClr val="bg1"/>
                </a:solidFill>
              </a:defRPr>
            </a:lvl1pPr>
            <a:lvl2pPr marL="457191" indent="0">
              <a:buNone/>
              <a:defRPr sz="1401"/>
            </a:lvl2pPr>
            <a:lvl3pPr marL="914380" indent="0">
              <a:buNone/>
              <a:defRPr sz="1200"/>
            </a:lvl3pPr>
            <a:lvl4pPr marL="1371571" indent="0">
              <a:buNone/>
              <a:defRPr sz="1001"/>
            </a:lvl4pPr>
            <a:lvl5pPr marL="1828761" indent="0">
              <a:buNone/>
              <a:defRPr sz="1001"/>
            </a:lvl5pPr>
            <a:lvl6pPr marL="2285951" indent="0">
              <a:buNone/>
              <a:defRPr sz="1001"/>
            </a:lvl6pPr>
            <a:lvl7pPr marL="2743141" indent="0">
              <a:buNone/>
              <a:defRPr sz="1001"/>
            </a:lvl7pPr>
            <a:lvl8pPr marL="3200332" indent="0">
              <a:buNone/>
              <a:defRPr sz="1001"/>
            </a:lvl8pPr>
            <a:lvl9pPr marL="3657522" indent="0">
              <a:buNone/>
              <a:defRPr sz="1001"/>
            </a:lvl9pPr>
          </a:lstStyle>
          <a:p>
            <a:pPr lvl="0"/>
            <a:r>
              <a:rPr lang="en-US"/>
              <a:t>Edit Master text styles</a:t>
            </a:r>
          </a:p>
        </p:txBody>
      </p:sp>
      <p:pic>
        <p:nvPicPr>
          <p:cNvPr id="7" name="Picture 6">
            <a:extLst>
              <a:ext uri="{FF2B5EF4-FFF2-40B4-BE49-F238E27FC236}">
                <a16:creationId xmlns:a16="http://schemas.microsoft.com/office/drawing/2014/main" id="{D84DC467-0A88-43B4-A08E-8F69DBA317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8" name="Content Placeholder 2">
            <a:extLst>
              <a:ext uri="{FF2B5EF4-FFF2-40B4-BE49-F238E27FC236}">
                <a16:creationId xmlns:a16="http://schemas.microsoft.com/office/drawing/2014/main" id="{1D78D066-35AC-43C1-8CEE-D50A9029F785}"/>
              </a:ext>
            </a:extLst>
          </p:cNvPr>
          <p:cNvSpPr>
            <a:spLocks noGrp="1"/>
          </p:cNvSpPr>
          <p:nvPr>
            <p:ph idx="1"/>
          </p:nvPr>
        </p:nvSpPr>
        <p:spPr>
          <a:xfrm>
            <a:off x="5183188" y="987427"/>
            <a:ext cx="616902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67112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5">
            <a:extLst>
              <a:ext uri="{FF2B5EF4-FFF2-40B4-BE49-F238E27FC236}">
                <a16:creationId xmlns:a16="http://schemas.microsoft.com/office/drawing/2014/main" id="{0435C4AC-CC6A-4437-864D-664229C67F4D}"/>
              </a:ext>
            </a:extLst>
          </p:cNvPr>
          <p:cNvSpPr>
            <a:spLocks noGrp="1"/>
          </p:cNvSpPr>
          <p:nvPr>
            <p:ph sz="quarter" idx="13" hasCustomPrompt="1"/>
          </p:nvPr>
        </p:nvSpPr>
        <p:spPr>
          <a:xfrm>
            <a:off x="304800" y="1409701"/>
            <a:ext cx="11582397" cy="4495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650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and Pictur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ABA2D2-40A4-4799-BDCA-ABDEAC73BD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87E3105-CE09-4220-A22A-0AD881452776}"/>
              </a:ext>
            </a:extLst>
          </p:cNvPr>
          <p:cNvSpPr>
            <a:spLocks noGrp="1"/>
          </p:cNvSpPr>
          <p:nvPr>
            <p:ph type="title"/>
          </p:nvPr>
        </p:nvSpPr>
        <p:spPr>
          <a:xfrm>
            <a:off x="544824" y="457200"/>
            <a:ext cx="3932237" cy="1600200"/>
          </a:xfrm>
        </p:spPr>
        <p:txBody>
          <a:bodyPr anchor="b"/>
          <a:lstStyle>
            <a:lvl1pPr>
              <a:defRPr sz="3200">
                <a:solidFill>
                  <a:schemeClr val="bg1"/>
                </a:solidFill>
              </a:defRPr>
            </a:lvl1pPr>
          </a:lstStyle>
          <a:p>
            <a:r>
              <a:rPr lang="en-US"/>
              <a:t>Click to edit Master title style</a:t>
            </a:r>
          </a:p>
        </p:txBody>
      </p:sp>
      <p:sp>
        <p:nvSpPr>
          <p:cNvPr id="4" name="Rectangle 3">
            <a:extLst>
              <a:ext uri="{FF2B5EF4-FFF2-40B4-BE49-F238E27FC236}">
                <a16:creationId xmlns:a16="http://schemas.microsoft.com/office/drawing/2014/main" id="{CB066E25-AC66-4EE8-8031-E69E392C5C73}"/>
              </a:ext>
            </a:extLst>
          </p:cNvPr>
          <p:cNvSpPr/>
          <p:nvPr userDrawn="1"/>
        </p:nvSpPr>
        <p:spPr>
          <a:xfrm>
            <a:off x="4965289" y="0"/>
            <a:ext cx="722671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latin typeface="Franklin Gothic"/>
            </a:endParaRPr>
          </a:p>
        </p:txBody>
      </p:sp>
      <p:sp>
        <p:nvSpPr>
          <p:cNvPr id="5" name="Text Placeholder 3">
            <a:extLst>
              <a:ext uri="{FF2B5EF4-FFF2-40B4-BE49-F238E27FC236}">
                <a16:creationId xmlns:a16="http://schemas.microsoft.com/office/drawing/2014/main" id="{3B6197C0-3B50-4C64-87DD-633E707ACBAA}"/>
              </a:ext>
            </a:extLst>
          </p:cNvPr>
          <p:cNvSpPr>
            <a:spLocks noGrp="1"/>
          </p:cNvSpPr>
          <p:nvPr>
            <p:ph type="body" sz="half" idx="2"/>
          </p:nvPr>
        </p:nvSpPr>
        <p:spPr>
          <a:xfrm>
            <a:off x="544823" y="2057400"/>
            <a:ext cx="3932237" cy="3811588"/>
          </a:xfrm>
        </p:spPr>
        <p:txBody>
          <a:bodyPr/>
          <a:lstStyle>
            <a:lvl1pPr marL="0" indent="0">
              <a:buNone/>
              <a:defRPr sz="1600">
                <a:solidFill>
                  <a:schemeClr val="bg1"/>
                </a:solidFill>
              </a:defRPr>
            </a:lvl1pPr>
            <a:lvl2pPr marL="457191" indent="0">
              <a:buNone/>
              <a:defRPr sz="1401"/>
            </a:lvl2pPr>
            <a:lvl3pPr marL="914380" indent="0">
              <a:buNone/>
              <a:defRPr sz="1200"/>
            </a:lvl3pPr>
            <a:lvl4pPr marL="1371571" indent="0">
              <a:buNone/>
              <a:defRPr sz="1001"/>
            </a:lvl4pPr>
            <a:lvl5pPr marL="1828761" indent="0">
              <a:buNone/>
              <a:defRPr sz="1001"/>
            </a:lvl5pPr>
            <a:lvl6pPr marL="2285951" indent="0">
              <a:buNone/>
              <a:defRPr sz="1001"/>
            </a:lvl6pPr>
            <a:lvl7pPr marL="2743141" indent="0">
              <a:buNone/>
              <a:defRPr sz="1001"/>
            </a:lvl7pPr>
            <a:lvl8pPr marL="3200332" indent="0">
              <a:buNone/>
              <a:defRPr sz="1001"/>
            </a:lvl8pPr>
            <a:lvl9pPr marL="3657522" indent="0">
              <a:buNone/>
              <a:defRPr sz="1001"/>
            </a:lvl9pPr>
          </a:lstStyle>
          <a:p>
            <a:pPr lvl="0"/>
            <a:r>
              <a:rPr lang="en-US"/>
              <a:t>Edit Master text styles</a:t>
            </a:r>
          </a:p>
        </p:txBody>
      </p:sp>
      <p:pic>
        <p:nvPicPr>
          <p:cNvPr id="6" name="Picture 5">
            <a:extLst>
              <a:ext uri="{FF2B5EF4-FFF2-40B4-BE49-F238E27FC236}">
                <a16:creationId xmlns:a16="http://schemas.microsoft.com/office/drawing/2014/main" id="{3D8683B1-20D2-4BCD-8AFD-5DEF366B1B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7" name="Picture Placeholder 2">
            <a:extLst>
              <a:ext uri="{FF2B5EF4-FFF2-40B4-BE49-F238E27FC236}">
                <a16:creationId xmlns:a16="http://schemas.microsoft.com/office/drawing/2014/main" id="{3BD235B8-8D46-4A90-AB4C-16CC5C93D938}"/>
              </a:ext>
            </a:extLst>
          </p:cNvPr>
          <p:cNvSpPr>
            <a:spLocks noGrp="1" noChangeAspect="1"/>
          </p:cNvSpPr>
          <p:nvPr>
            <p:ph type="pic" idx="1"/>
          </p:nvPr>
        </p:nvSpPr>
        <p:spPr>
          <a:xfrm>
            <a:off x="5329085" y="987427"/>
            <a:ext cx="5702711" cy="4873625"/>
          </a:xfrm>
        </p:spPr>
        <p:txBody>
          <a:bodyPr anchor="t"/>
          <a:lstStyle>
            <a:lvl1pPr marL="0" indent="0">
              <a:buNone/>
              <a:defRPr sz="3200"/>
            </a:lvl1pPr>
            <a:lvl2pPr marL="457191" indent="0">
              <a:buNone/>
              <a:defRPr sz="2800"/>
            </a:lvl2pPr>
            <a:lvl3pPr marL="914380" indent="0">
              <a:buNone/>
              <a:defRPr sz="2400"/>
            </a:lvl3pPr>
            <a:lvl4pPr marL="1371571" indent="0">
              <a:buNone/>
              <a:defRPr sz="2000"/>
            </a:lvl4pPr>
            <a:lvl5pPr marL="1828761" indent="0">
              <a:buNone/>
              <a:defRPr sz="2000"/>
            </a:lvl5pPr>
            <a:lvl6pPr marL="2285951" indent="0">
              <a:buNone/>
              <a:defRPr sz="2000"/>
            </a:lvl6pPr>
            <a:lvl7pPr marL="2743141" indent="0">
              <a:buNone/>
              <a:defRPr sz="2000"/>
            </a:lvl7pPr>
            <a:lvl8pPr marL="3200332" indent="0">
              <a:buNone/>
              <a:defRPr sz="2000"/>
            </a:lvl8pPr>
            <a:lvl9pPr marL="3657522" indent="0">
              <a:buNone/>
              <a:defRPr sz="2000"/>
            </a:lvl9pPr>
          </a:lstStyle>
          <a:p>
            <a:r>
              <a:rPr lang="en-US"/>
              <a:t>Click icon to add picture</a:t>
            </a:r>
          </a:p>
        </p:txBody>
      </p:sp>
    </p:spTree>
    <p:extLst>
      <p:ext uri="{BB962C8B-B14F-4D97-AF65-F5344CB8AC3E}">
        <p14:creationId xmlns:p14="http://schemas.microsoft.com/office/powerpoint/2010/main" val="2659801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Rectangle 6"/>
          <p:cNvSpPr/>
          <p:nvPr userDrawn="1"/>
        </p:nvSpPr>
        <p:spPr>
          <a:xfrm>
            <a:off x="-119270" y="6480312"/>
            <a:ext cx="12470296" cy="477079"/>
          </a:xfrm>
          <a:prstGeom prst="rect">
            <a:avLst/>
          </a:prstGeom>
          <a:solidFill>
            <a:srgbClr val="C3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anklin Gothic"/>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3801" y="5903637"/>
            <a:ext cx="898460" cy="904667"/>
          </a:xfrm>
          <a:prstGeom prst="rect">
            <a:avLst/>
          </a:prstGeom>
        </p:spPr>
      </p:pic>
    </p:spTree>
    <p:extLst>
      <p:ext uri="{BB962C8B-B14F-4D97-AF65-F5344CB8AC3E}">
        <p14:creationId xmlns:p14="http://schemas.microsoft.com/office/powerpoint/2010/main" val="3741048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p:bg>
      <p:bgPr>
        <a:solidFill>
          <a:schemeClr val="bg2">
            <a:lumMod val="50000"/>
          </a:schemeClr>
        </a:solidFill>
        <a:effectLst/>
      </p:bgPr>
    </p:bg>
    <p:spTree>
      <p:nvGrpSpPr>
        <p:cNvPr id="1" name=""/>
        <p:cNvGrpSpPr/>
        <p:nvPr/>
      </p:nvGrpSpPr>
      <p:grpSpPr>
        <a:xfrm>
          <a:off x="0" y="0"/>
          <a:ext cx="0" cy="0"/>
          <a:chOff x="0" y="0"/>
          <a:chExt cx="0" cy="0"/>
        </a:xfrm>
      </p:grpSpPr>
      <p:sp>
        <p:nvSpPr>
          <p:cNvPr id="4" name="Subtitle 8">
            <a:extLst>
              <a:ext uri="{FF2B5EF4-FFF2-40B4-BE49-F238E27FC236}">
                <a16:creationId xmlns:a16="http://schemas.microsoft.com/office/drawing/2014/main" id="{DBFE5A80-BB79-4376-A6A8-695FB1D6F3F0}"/>
              </a:ext>
            </a:extLst>
          </p:cNvPr>
          <p:cNvSpPr>
            <a:spLocks noGrp="1"/>
          </p:cNvSpPr>
          <p:nvPr>
            <p:ph type="subTitle" idx="1"/>
          </p:nvPr>
        </p:nvSpPr>
        <p:spPr>
          <a:xfrm>
            <a:off x="1219200" y="2057400"/>
            <a:ext cx="9677400" cy="1905000"/>
          </a:xfrm>
        </p:spPr>
        <p:txBody>
          <a:bodyPr>
            <a:normAutofit/>
          </a:bodyPr>
          <a:lstStyle>
            <a:lvl1pPr marL="0" indent="0" algn="ctr">
              <a:buNone/>
              <a:defRPr sz="3200">
                <a:solidFill>
                  <a:schemeClr val="bg1"/>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pic>
        <p:nvPicPr>
          <p:cNvPr id="5" name="Picture 4">
            <a:extLst>
              <a:ext uri="{FF2B5EF4-FFF2-40B4-BE49-F238E27FC236}">
                <a16:creationId xmlns:a16="http://schemas.microsoft.com/office/drawing/2014/main" id="{210508E1-8BB4-45C4-94F2-29216E668AD1}"/>
              </a:ext>
            </a:extLst>
          </p:cNvPr>
          <p:cNvPicPr>
            <a:picLocks noChangeAspect="1"/>
          </p:cNvPicPr>
          <p:nvPr userDrawn="1"/>
        </p:nvPicPr>
        <p:blipFill>
          <a:blip r:embed="rId2" cstate="print">
            <a:clrChange>
              <a:clrFrom>
                <a:srgbClr val="FFFFFE"/>
              </a:clrFrom>
              <a:clrTo>
                <a:srgbClr val="FFFFFE">
                  <a:alpha val="0"/>
                </a:srgbClr>
              </a:clrTo>
            </a:clrChange>
            <a:biLevel thresh="25000"/>
            <a:extLst>
              <a:ext uri="{28A0092B-C50C-407E-A947-70E740481C1C}">
                <a14:useLocalDpi xmlns:a14="http://schemas.microsoft.com/office/drawing/2010/main" val="0"/>
              </a:ext>
            </a:extLst>
          </a:blip>
          <a:stretch>
            <a:fillRect/>
          </a:stretch>
        </p:blipFill>
        <p:spPr>
          <a:xfrm>
            <a:off x="9144000" y="5029200"/>
            <a:ext cx="2792506" cy="2157846"/>
          </a:xfrm>
          <a:prstGeom prst="rect">
            <a:avLst/>
          </a:prstGeom>
        </p:spPr>
      </p:pic>
    </p:spTree>
    <p:extLst>
      <p:ext uri="{BB962C8B-B14F-4D97-AF65-F5344CB8AC3E}">
        <p14:creationId xmlns:p14="http://schemas.microsoft.com/office/powerpoint/2010/main" val="2024784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white w/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4BA84B-4D13-4EB8-9782-748916B699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265589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789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House Bottom Fade with Logo">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81B9-5BDE-44BB-9E3F-CDD71192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722289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House Bottom Fa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81B9-5BDE-44BB-9E3F-CDD71192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4765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Blue House Patter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6A6FAE-5531-4306-89FF-2DAD10903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6703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Hous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6A6FAE-5531-4306-89FF-2DAD10903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47704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6A6FAE-5531-4306-89FF-2DAD10903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BE75517A-46CD-4A32-A79A-951C8BE555E9}"/>
              </a:ext>
            </a:extLst>
          </p:cNvPr>
          <p:cNvSpPr>
            <a:spLocks noGrp="1"/>
          </p:cNvSpPr>
          <p:nvPr>
            <p:ph type="body" sz="quarter" idx="10" hasCustomPrompt="1"/>
          </p:nvPr>
        </p:nvSpPr>
        <p:spPr>
          <a:xfrm>
            <a:off x="1897523" y="2971800"/>
            <a:ext cx="8396954" cy="914400"/>
          </a:xfrm>
        </p:spPr>
        <p:txBody>
          <a:bodyPr>
            <a:normAutofit/>
          </a:bodyPr>
          <a:lstStyle>
            <a:lvl1pPr marL="0" indent="0" algn="ctr">
              <a:buNone/>
              <a:defRPr sz="6000" b="1">
                <a:solidFill>
                  <a:schemeClr val="bg1"/>
                </a:solidFill>
              </a:defRPr>
            </a:lvl1pPr>
          </a:lstStyle>
          <a:p>
            <a:pPr lvl="0"/>
            <a:r>
              <a:rPr lang="en-US"/>
              <a:t>Section Title</a:t>
            </a:r>
          </a:p>
        </p:txBody>
      </p:sp>
    </p:spTree>
    <p:extLst>
      <p:ext uri="{BB962C8B-B14F-4D97-AF65-F5344CB8AC3E}">
        <p14:creationId xmlns:p14="http://schemas.microsoft.com/office/powerpoint/2010/main" val="1004039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 House Bottom Fade w/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230EE-AAEF-4446-B486-511D4094FB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4226204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549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Grey w/ logo">
    <p:bg>
      <p:bgPr>
        <a:solidFill>
          <a:srgbClr val="48484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4011063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 Grey Blank">
    <p:bg>
      <p:bgPr>
        <a:solidFill>
          <a:srgbClr val="48484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022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Blue with logo">
    <p:bg>
      <p:bgPr>
        <a:solidFill>
          <a:srgbClr val="2D737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594807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rgbClr val="2D737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860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 House Bottom Fade w/Logo: Quo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81B9-5BDE-44BB-9E3F-CDD71192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4" name="Text Placeholder 2">
            <a:extLst>
              <a:ext uri="{FF2B5EF4-FFF2-40B4-BE49-F238E27FC236}">
                <a16:creationId xmlns:a16="http://schemas.microsoft.com/office/drawing/2014/main" id="{668AF445-1F6A-46FF-A59C-567D1269BBD2}"/>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5" name="Text Placeholder 6">
            <a:extLst>
              <a:ext uri="{FF2B5EF4-FFF2-40B4-BE49-F238E27FC236}">
                <a16:creationId xmlns:a16="http://schemas.microsoft.com/office/drawing/2014/main" id="{BC3D87EC-2456-4B32-8360-AF8AF6A59C26}"/>
              </a:ext>
            </a:extLst>
          </p:cNvPr>
          <p:cNvSpPr>
            <a:spLocks noGrp="1"/>
          </p:cNvSpPr>
          <p:nvPr>
            <p:ph type="body" sz="quarter" idx="11" hasCustomPrompt="1"/>
          </p:nvPr>
        </p:nvSpPr>
        <p:spPr>
          <a:xfrm>
            <a:off x="2094271" y="4744577"/>
            <a:ext cx="7679454"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32464549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House Bottom Fade: Quo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81B9-5BDE-44BB-9E3F-CDD71192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2">
            <a:extLst>
              <a:ext uri="{FF2B5EF4-FFF2-40B4-BE49-F238E27FC236}">
                <a16:creationId xmlns:a16="http://schemas.microsoft.com/office/drawing/2014/main" id="{4B060221-980E-4B76-BDE5-27BCA280DCEF}"/>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5" name="Text Placeholder 6">
            <a:extLst>
              <a:ext uri="{FF2B5EF4-FFF2-40B4-BE49-F238E27FC236}">
                <a16:creationId xmlns:a16="http://schemas.microsoft.com/office/drawing/2014/main" id="{0C27D756-F0A0-41B7-B1B1-8B782024F32C}"/>
              </a:ext>
            </a:extLst>
          </p:cNvPr>
          <p:cNvSpPr>
            <a:spLocks noGrp="1"/>
          </p:cNvSpPr>
          <p:nvPr>
            <p:ph type="body" sz="quarter" idx="11" hasCustomPrompt="1"/>
          </p:nvPr>
        </p:nvSpPr>
        <p:spPr>
          <a:xfrm>
            <a:off x="2104103" y="4744577"/>
            <a:ext cx="7669622"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33903628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 house pattern with logo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230EE-AAEF-4446-B486-511D4094FB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4" name="Text Placeholder 2">
            <a:extLst>
              <a:ext uri="{FF2B5EF4-FFF2-40B4-BE49-F238E27FC236}">
                <a16:creationId xmlns:a16="http://schemas.microsoft.com/office/drawing/2014/main" id="{D6685ECC-C41F-45AC-9BEE-EC8B95BBA7FF}"/>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rgbClr val="2D737E"/>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5" name="Text Placeholder 6">
            <a:extLst>
              <a:ext uri="{FF2B5EF4-FFF2-40B4-BE49-F238E27FC236}">
                <a16:creationId xmlns:a16="http://schemas.microsoft.com/office/drawing/2014/main" id="{7854B0F4-18A3-4F7C-9DE8-BD6B0C1CB591}"/>
              </a:ext>
            </a:extLst>
          </p:cNvPr>
          <p:cNvSpPr>
            <a:spLocks noGrp="1"/>
          </p:cNvSpPr>
          <p:nvPr>
            <p:ph type="body" sz="quarter" idx="11" hasCustomPrompt="1"/>
          </p:nvPr>
        </p:nvSpPr>
        <p:spPr>
          <a:xfrm>
            <a:off x="2114037" y="4744577"/>
            <a:ext cx="7659688" cy="668338"/>
          </a:xfrm>
        </p:spPr>
        <p:txBody>
          <a:bodyPr/>
          <a:lstStyle>
            <a:lvl1pPr marL="0" indent="0" algn="r">
              <a:buNone/>
              <a:defRPr>
                <a:solidFill>
                  <a:srgbClr val="2D737E"/>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10693148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house pattern with 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6A6FAE-5531-4306-89FF-2DAD10903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533A618D-2DFC-447F-BAEA-B78EEB1E3C0F}"/>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rgbClr val="2D737E"/>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4" name="Text Placeholder 6">
            <a:extLst>
              <a:ext uri="{FF2B5EF4-FFF2-40B4-BE49-F238E27FC236}">
                <a16:creationId xmlns:a16="http://schemas.microsoft.com/office/drawing/2014/main" id="{66AE181D-6475-4A1B-80B0-225370525D84}"/>
              </a:ext>
            </a:extLst>
          </p:cNvPr>
          <p:cNvSpPr>
            <a:spLocks noGrp="1"/>
          </p:cNvSpPr>
          <p:nvPr>
            <p:ph type="body" sz="quarter" idx="11" hasCustomPrompt="1"/>
          </p:nvPr>
        </p:nvSpPr>
        <p:spPr>
          <a:xfrm>
            <a:off x="2114037" y="4744577"/>
            <a:ext cx="7659688" cy="668338"/>
          </a:xfrm>
        </p:spPr>
        <p:txBody>
          <a:bodyPr/>
          <a:lstStyle>
            <a:lvl1pPr marL="0" indent="0" algn="r">
              <a:buNone/>
              <a:defRPr>
                <a:solidFill>
                  <a:srgbClr val="2D737E"/>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131805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8258" y="1825625"/>
            <a:ext cx="1066554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42EF1A4-76A9-4119-B78C-FE711110EC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722367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 grey with logo quote">
    <p:bg>
      <p:bgPr>
        <a:solidFill>
          <a:srgbClr val="48484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3" name="Text Placeholder 2">
            <a:extLst>
              <a:ext uri="{FF2B5EF4-FFF2-40B4-BE49-F238E27FC236}">
                <a16:creationId xmlns:a16="http://schemas.microsoft.com/office/drawing/2014/main" id="{5E8195AC-C87F-4EBB-9876-E1A3F577EF79}"/>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4" name="Text Placeholder 6">
            <a:extLst>
              <a:ext uri="{FF2B5EF4-FFF2-40B4-BE49-F238E27FC236}">
                <a16:creationId xmlns:a16="http://schemas.microsoft.com/office/drawing/2014/main" id="{75B9E25D-4650-4841-A358-33468AF94B6A}"/>
              </a:ext>
            </a:extLst>
          </p:cNvPr>
          <p:cNvSpPr>
            <a:spLocks noGrp="1"/>
          </p:cNvSpPr>
          <p:nvPr>
            <p:ph type="body" sz="quarter" idx="11" hasCustomPrompt="1"/>
          </p:nvPr>
        </p:nvSpPr>
        <p:spPr>
          <a:xfrm>
            <a:off x="2114037" y="4744577"/>
            <a:ext cx="7659688"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1289553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dark grey quote">
    <p:bg>
      <p:bgPr>
        <a:solidFill>
          <a:srgbClr val="484848"/>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8DAAFA41-E410-48C9-9C8F-CCFFFC6BB09B}"/>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3" name="Text Placeholder 6">
            <a:extLst>
              <a:ext uri="{FF2B5EF4-FFF2-40B4-BE49-F238E27FC236}">
                <a16:creationId xmlns:a16="http://schemas.microsoft.com/office/drawing/2014/main" id="{CECAE058-9B93-4DA8-A8B8-0106FEA96BE7}"/>
              </a:ext>
            </a:extLst>
          </p:cNvPr>
          <p:cNvSpPr>
            <a:spLocks noGrp="1"/>
          </p:cNvSpPr>
          <p:nvPr>
            <p:ph type="body" sz="quarter" idx="11" hasCustomPrompt="1"/>
          </p:nvPr>
        </p:nvSpPr>
        <p:spPr>
          <a:xfrm>
            <a:off x="2114037" y="4744577"/>
            <a:ext cx="7659688"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660841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 with logo quote">
    <p:bg>
      <p:bgPr>
        <a:solidFill>
          <a:srgbClr val="2D737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3" name="Text Placeholder 2">
            <a:extLst>
              <a:ext uri="{FF2B5EF4-FFF2-40B4-BE49-F238E27FC236}">
                <a16:creationId xmlns:a16="http://schemas.microsoft.com/office/drawing/2014/main" id="{D363B910-4560-4F1D-92A3-DC55745DB95B}"/>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4" name="Text Placeholder 6">
            <a:extLst>
              <a:ext uri="{FF2B5EF4-FFF2-40B4-BE49-F238E27FC236}">
                <a16:creationId xmlns:a16="http://schemas.microsoft.com/office/drawing/2014/main" id="{40CCE795-63BD-4A18-816D-E64EEDD74306}"/>
              </a:ext>
            </a:extLst>
          </p:cNvPr>
          <p:cNvSpPr>
            <a:spLocks noGrp="1"/>
          </p:cNvSpPr>
          <p:nvPr>
            <p:ph type="body" sz="quarter" idx="11" hasCustomPrompt="1"/>
          </p:nvPr>
        </p:nvSpPr>
        <p:spPr>
          <a:xfrm>
            <a:off x="2114037" y="4744577"/>
            <a:ext cx="7659688"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33553348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blue quote">
    <p:bg>
      <p:bgPr>
        <a:solidFill>
          <a:srgbClr val="2D737E"/>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0611E74-7FEA-4809-8AD1-BD9B08EB2209}"/>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3" name="Text Placeholder 6">
            <a:extLst>
              <a:ext uri="{FF2B5EF4-FFF2-40B4-BE49-F238E27FC236}">
                <a16:creationId xmlns:a16="http://schemas.microsoft.com/office/drawing/2014/main" id="{77121434-7063-4A88-B88E-94D82C8BF629}"/>
              </a:ext>
            </a:extLst>
          </p:cNvPr>
          <p:cNvSpPr>
            <a:spLocks noGrp="1"/>
          </p:cNvSpPr>
          <p:nvPr>
            <p:ph type="body" sz="quarter" idx="11" hasCustomPrompt="1"/>
          </p:nvPr>
        </p:nvSpPr>
        <p:spPr>
          <a:xfrm>
            <a:off x="2114037" y="4744577"/>
            <a:ext cx="7659688"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775451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81B9-5BDE-44BB-9E3F-CDD71192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4" name="Text Placeholder 2">
            <a:extLst>
              <a:ext uri="{FF2B5EF4-FFF2-40B4-BE49-F238E27FC236}">
                <a16:creationId xmlns:a16="http://schemas.microsoft.com/office/drawing/2014/main" id="{8EA62771-7233-4CEA-818B-A9C96AA9C382}"/>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5" name="Text Placeholder 6">
            <a:extLst>
              <a:ext uri="{FF2B5EF4-FFF2-40B4-BE49-F238E27FC236}">
                <a16:creationId xmlns:a16="http://schemas.microsoft.com/office/drawing/2014/main" id="{AFF4802F-BA72-40F6-91E1-EE4A9937CB37}"/>
              </a:ext>
            </a:extLst>
          </p:cNvPr>
          <p:cNvSpPr>
            <a:spLocks noGrp="1"/>
          </p:cNvSpPr>
          <p:nvPr>
            <p:ph type="body" sz="quarter" idx="11" hasCustomPrompt="1"/>
          </p:nvPr>
        </p:nvSpPr>
        <p:spPr>
          <a:xfrm>
            <a:off x="6235187" y="4744577"/>
            <a:ext cx="3538538"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1522238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 NCCEH + Personal Inf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2" name="Rectangle 1">
            <a:extLst>
              <a:ext uri="{FF2B5EF4-FFF2-40B4-BE49-F238E27FC236}">
                <a16:creationId xmlns:a16="http://schemas.microsoft.com/office/drawing/2014/main" id="{9718B6AC-32B6-4D42-B234-28A7DDD34BC5}"/>
              </a:ext>
            </a:extLst>
          </p:cNvPr>
          <p:cNvSpPr/>
          <p:nvPr userDrawn="1"/>
        </p:nvSpPr>
        <p:spPr>
          <a:xfrm>
            <a:off x="0" y="0"/>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latin typeface="Franklin Gothic"/>
            </a:endParaRPr>
          </a:p>
        </p:txBody>
      </p:sp>
      <p:grpSp>
        <p:nvGrpSpPr>
          <p:cNvPr id="8" name="Group 7">
            <a:extLst>
              <a:ext uri="{FF2B5EF4-FFF2-40B4-BE49-F238E27FC236}">
                <a16:creationId xmlns:a16="http://schemas.microsoft.com/office/drawing/2014/main" id="{D74E0AD4-FBEB-4DB3-84C3-C4CD631EF7DA}"/>
              </a:ext>
            </a:extLst>
          </p:cNvPr>
          <p:cNvGrpSpPr/>
          <p:nvPr userDrawn="1"/>
        </p:nvGrpSpPr>
        <p:grpSpPr>
          <a:xfrm>
            <a:off x="7929716" y="157317"/>
            <a:ext cx="3928612" cy="1426423"/>
            <a:chOff x="7929716" y="157317"/>
            <a:chExt cx="3928611" cy="1426423"/>
          </a:xfrm>
        </p:grpSpPr>
        <p:pic>
          <p:nvPicPr>
            <p:cNvPr id="11" name="Picture 10">
              <a:extLst>
                <a:ext uri="{FF2B5EF4-FFF2-40B4-BE49-F238E27FC236}">
                  <a16:creationId xmlns:a16="http://schemas.microsoft.com/office/drawing/2014/main" id="{86B4B90E-FFF7-4761-BBFD-7F40E8ED7F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2" name="Picture 11">
              <a:extLst>
                <a:ext uri="{FF2B5EF4-FFF2-40B4-BE49-F238E27FC236}">
                  <a16:creationId xmlns:a16="http://schemas.microsoft.com/office/drawing/2014/main" id="{7441D0C0-2D6B-4617-900E-5755A37D64B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3" name="Picture 12">
              <a:extLst>
                <a:ext uri="{FF2B5EF4-FFF2-40B4-BE49-F238E27FC236}">
                  <a16:creationId xmlns:a16="http://schemas.microsoft.com/office/drawing/2014/main" id="{ADAEF80D-26CF-4B30-852D-EDEBBED9E3A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4" name="TextBox 13">
              <a:extLst>
                <a:ext uri="{FF2B5EF4-FFF2-40B4-BE49-F238E27FC236}">
                  <a16:creationId xmlns:a16="http://schemas.microsoft.com/office/drawing/2014/main" id="{5EEB367A-0E97-4B51-8EDB-3CD46B60619A}"/>
                </a:ext>
              </a:extLst>
            </p:cNvPr>
            <p:cNvSpPr txBox="1"/>
            <p:nvPr userDrawn="1"/>
          </p:nvSpPr>
          <p:spPr>
            <a:xfrm>
              <a:off x="7929718" y="157317"/>
              <a:ext cx="3559278" cy="369460"/>
            </a:xfrm>
            <a:prstGeom prst="rect">
              <a:avLst/>
            </a:prstGeom>
            <a:noFill/>
          </p:spPr>
          <p:txBody>
            <a:bodyPr wrap="square" rtlCol="0">
              <a:spAutoFit/>
            </a:bodyPr>
            <a:lstStyle/>
            <a:p>
              <a:pPr algn="r"/>
              <a:r>
                <a:rPr lang="en-US" sz="1801" err="1">
                  <a:solidFill>
                    <a:schemeClr val="bg1"/>
                  </a:solidFill>
                  <a:latin typeface="Franklin Gothic"/>
                </a:rPr>
                <a:t>NCEndHomelessness</a:t>
              </a:r>
              <a:endParaRPr lang="en-US" sz="1801">
                <a:solidFill>
                  <a:schemeClr val="bg1"/>
                </a:solidFill>
                <a:latin typeface="Franklin Gothic"/>
              </a:endParaRPr>
            </a:p>
          </p:txBody>
        </p:sp>
        <p:sp>
          <p:nvSpPr>
            <p:cNvPr id="15" name="TextBox 14">
              <a:extLst>
                <a:ext uri="{FF2B5EF4-FFF2-40B4-BE49-F238E27FC236}">
                  <a16:creationId xmlns:a16="http://schemas.microsoft.com/office/drawing/2014/main" id="{24896CBA-A4D7-4E83-9AB9-232D5B1EAAA9}"/>
                </a:ext>
              </a:extLst>
            </p:cNvPr>
            <p:cNvSpPr txBox="1"/>
            <p:nvPr userDrawn="1"/>
          </p:nvSpPr>
          <p:spPr>
            <a:xfrm>
              <a:off x="7929716" y="1214280"/>
              <a:ext cx="3559278" cy="369460"/>
            </a:xfrm>
            <a:prstGeom prst="rect">
              <a:avLst/>
            </a:prstGeom>
            <a:noFill/>
          </p:spPr>
          <p:txBody>
            <a:bodyPr wrap="square" rtlCol="0">
              <a:spAutoFit/>
            </a:bodyPr>
            <a:lstStyle/>
            <a:p>
              <a:pPr algn="r"/>
              <a:r>
                <a:rPr lang="en-US" sz="1801" err="1">
                  <a:solidFill>
                    <a:schemeClr val="bg1"/>
                  </a:solidFill>
                  <a:latin typeface="Franklin Gothic"/>
                </a:rPr>
                <a:t>nc_end_homelessness</a:t>
              </a:r>
              <a:endParaRPr lang="en-US" sz="1801">
                <a:solidFill>
                  <a:schemeClr val="bg1"/>
                </a:solidFill>
                <a:latin typeface="Franklin Gothic"/>
              </a:endParaRPr>
            </a:p>
          </p:txBody>
        </p:sp>
        <p:sp>
          <p:nvSpPr>
            <p:cNvPr id="16" name="TextBox 15">
              <a:extLst>
                <a:ext uri="{FF2B5EF4-FFF2-40B4-BE49-F238E27FC236}">
                  <a16:creationId xmlns:a16="http://schemas.microsoft.com/office/drawing/2014/main" id="{3D3D9120-D541-4986-9DCB-BDB43E154810}"/>
                </a:ext>
              </a:extLst>
            </p:cNvPr>
            <p:cNvSpPr txBox="1"/>
            <p:nvPr userDrawn="1"/>
          </p:nvSpPr>
          <p:spPr>
            <a:xfrm>
              <a:off x="7929716" y="685800"/>
              <a:ext cx="3559278" cy="369460"/>
            </a:xfrm>
            <a:prstGeom prst="rect">
              <a:avLst/>
            </a:prstGeom>
            <a:noFill/>
          </p:spPr>
          <p:txBody>
            <a:bodyPr wrap="square" rtlCol="0">
              <a:spAutoFit/>
            </a:bodyPr>
            <a:lstStyle/>
            <a:p>
              <a:pPr algn="r"/>
              <a:r>
                <a:rPr lang="en-US" sz="1801">
                  <a:solidFill>
                    <a:schemeClr val="bg1"/>
                  </a:solidFill>
                  <a:latin typeface="Franklin Gothic"/>
                </a:rPr>
                <a:t>@NCHomelessness</a:t>
              </a:r>
            </a:p>
          </p:txBody>
        </p:sp>
      </p:grpSp>
      <p:sp>
        <p:nvSpPr>
          <p:cNvPr id="6" name="TextBox 5">
            <a:extLst>
              <a:ext uri="{FF2B5EF4-FFF2-40B4-BE49-F238E27FC236}">
                <a16:creationId xmlns:a16="http://schemas.microsoft.com/office/drawing/2014/main" id="{11EACF2D-0C14-4634-87FF-302FF9696939}"/>
              </a:ext>
            </a:extLst>
          </p:cNvPr>
          <p:cNvSpPr txBox="1"/>
          <p:nvPr userDrawn="1"/>
        </p:nvSpPr>
        <p:spPr>
          <a:xfrm>
            <a:off x="544823" y="398450"/>
            <a:ext cx="3932237" cy="584775"/>
          </a:xfrm>
          <a:prstGeom prst="rect">
            <a:avLst/>
          </a:prstGeom>
          <a:noFill/>
        </p:spPr>
        <p:txBody>
          <a:bodyPr wrap="square" rtlCol="0">
            <a:spAutoFit/>
          </a:bodyPr>
          <a:lstStyle/>
          <a:p>
            <a:r>
              <a:rPr lang="en-US" sz="3200" b="1">
                <a:solidFill>
                  <a:schemeClr val="bg1"/>
                </a:solidFill>
                <a:latin typeface="+mj-lt"/>
              </a:rPr>
              <a:t>Contact NCCEH</a:t>
            </a:r>
          </a:p>
        </p:txBody>
      </p:sp>
      <p:sp>
        <p:nvSpPr>
          <p:cNvPr id="19" name="TextBox 18">
            <a:extLst>
              <a:ext uri="{FF2B5EF4-FFF2-40B4-BE49-F238E27FC236}">
                <a16:creationId xmlns:a16="http://schemas.microsoft.com/office/drawing/2014/main" id="{C3B79611-4298-4E0F-A123-A8CC4166105E}"/>
              </a:ext>
            </a:extLst>
          </p:cNvPr>
          <p:cNvSpPr txBox="1"/>
          <p:nvPr userDrawn="1"/>
        </p:nvSpPr>
        <p:spPr>
          <a:xfrm>
            <a:off x="796413" y="903838"/>
            <a:ext cx="3450566" cy="830997"/>
          </a:xfrm>
          <a:prstGeom prst="rect">
            <a:avLst/>
          </a:prstGeom>
          <a:noFill/>
        </p:spPr>
        <p:txBody>
          <a:bodyPr wrap="square" rtlCol="0">
            <a:spAutoFit/>
          </a:bodyPr>
          <a:lstStyle/>
          <a:p>
            <a:r>
              <a:rPr lang="en-US" sz="2400">
                <a:solidFill>
                  <a:schemeClr val="bg1"/>
                </a:solidFill>
                <a:latin typeface="Franklin Gothic"/>
              </a:rPr>
              <a:t>hello@ncceh.org</a:t>
            </a:r>
          </a:p>
          <a:p>
            <a:r>
              <a:rPr lang="en-US" sz="2400">
                <a:solidFill>
                  <a:schemeClr val="bg1"/>
                </a:solidFill>
                <a:latin typeface="Franklin Gothic"/>
              </a:rPr>
              <a:t>919.755.4393</a:t>
            </a:r>
          </a:p>
        </p:txBody>
      </p:sp>
      <p:sp>
        <p:nvSpPr>
          <p:cNvPr id="20" name="TextBox 19">
            <a:extLst>
              <a:ext uri="{FF2B5EF4-FFF2-40B4-BE49-F238E27FC236}">
                <a16:creationId xmlns:a16="http://schemas.microsoft.com/office/drawing/2014/main" id="{2C60D7DC-7D87-4B4D-89BC-1BDA46DBC75D}"/>
              </a:ext>
            </a:extLst>
          </p:cNvPr>
          <p:cNvSpPr txBox="1"/>
          <p:nvPr userDrawn="1"/>
        </p:nvSpPr>
        <p:spPr>
          <a:xfrm>
            <a:off x="544820" y="2151684"/>
            <a:ext cx="5860025" cy="584775"/>
          </a:xfrm>
          <a:prstGeom prst="rect">
            <a:avLst/>
          </a:prstGeom>
          <a:noFill/>
        </p:spPr>
        <p:txBody>
          <a:bodyPr wrap="square" rtlCol="0">
            <a:spAutoFit/>
          </a:bodyPr>
          <a:lstStyle/>
          <a:p>
            <a:r>
              <a:rPr lang="en-US" sz="3200" b="1">
                <a:solidFill>
                  <a:schemeClr val="bg1"/>
                </a:solidFill>
                <a:latin typeface="+mj-lt"/>
              </a:rPr>
              <a:t>Contact </a:t>
            </a:r>
            <a:r>
              <a:rPr lang="en-US" sz="3200" b="1" err="1">
                <a:solidFill>
                  <a:schemeClr val="bg1"/>
                </a:solidFill>
                <a:latin typeface="+mj-lt"/>
              </a:rPr>
              <a:t>Firstname</a:t>
            </a:r>
            <a:r>
              <a:rPr lang="en-US" sz="3200" b="1">
                <a:solidFill>
                  <a:schemeClr val="bg1"/>
                </a:solidFill>
                <a:latin typeface="+mj-lt"/>
              </a:rPr>
              <a:t> </a:t>
            </a:r>
            <a:r>
              <a:rPr lang="en-US" sz="3200" b="1" err="1">
                <a:solidFill>
                  <a:schemeClr val="bg1"/>
                </a:solidFill>
                <a:latin typeface="+mj-lt"/>
              </a:rPr>
              <a:t>Lastname</a:t>
            </a:r>
            <a:endParaRPr lang="en-US" sz="3200" b="1">
              <a:solidFill>
                <a:schemeClr val="bg1"/>
              </a:solidFill>
              <a:latin typeface="+mj-lt"/>
            </a:endParaRPr>
          </a:p>
        </p:txBody>
      </p:sp>
      <p:sp>
        <p:nvSpPr>
          <p:cNvPr id="21" name="TextBox 20">
            <a:extLst>
              <a:ext uri="{FF2B5EF4-FFF2-40B4-BE49-F238E27FC236}">
                <a16:creationId xmlns:a16="http://schemas.microsoft.com/office/drawing/2014/main" id="{CB8B2E4E-D8ED-4A3E-ACEA-40CF11B00B9A}"/>
              </a:ext>
            </a:extLst>
          </p:cNvPr>
          <p:cNvSpPr txBox="1"/>
          <p:nvPr userDrawn="1"/>
        </p:nvSpPr>
        <p:spPr>
          <a:xfrm>
            <a:off x="796413" y="2657073"/>
            <a:ext cx="3450566" cy="830997"/>
          </a:xfrm>
          <a:prstGeom prst="rect">
            <a:avLst/>
          </a:prstGeom>
          <a:noFill/>
        </p:spPr>
        <p:txBody>
          <a:bodyPr wrap="square" rtlCol="0">
            <a:spAutoFit/>
          </a:bodyPr>
          <a:lstStyle/>
          <a:p>
            <a:r>
              <a:rPr lang="en-US" sz="2400">
                <a:solidFill>
                  <a:schemeClr val="bg1"/>
                </a:solidFill>
                <a:latin typeface="Franklin Gothic"/>
              </a:rPr>
              <a:t>Your Title Here</a:t>
            </a:r>
          </a:p>
          <a:p>
            <a:r>
              <a:rPr lang="en-US" sz="2400">
                <a:solidFill>
                  <a:schemeClr val="bg1"/>
                </a:solidFill>
                <a:latin typeface="Franklin Gothic"/>
              </a:rPr>
              <a:t>@ncceh.org</a:t>
            </a:r>
          </a:p>
        </p:txBody>
      </p:sp>
    </p:spTree>
    <p:extLst>
      <p:ext uri="{BB962C8B-B14F-4D97-AF65-F5344CB8AC3E}">
        <p14:creationId xmlns:p14="http://schemas.microsoft.com/office/powerpoint/2010/main" val="2553794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act NCCEH + B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2" name="Rectangle 1">
            <a:extLst>
              <a:ext uri="{FF2B5EF4-FFF2-40B4-BE49-F238E27FC236}">
                <a16:creationId xmlns:a16="http://schemas.microsoft.com/office/drawing/2014/main" id="{9718B6AC-32B6-4D42-B234-28A7DDD34BC5}"/>
              </a:ext>
            </a:extLst>
          </p:cNvPr>
          <p:cNvSpPr/>
          <p:nvPr userDrawn="1"/>
        </p:nvSpPr>
        <p:spPr>
          <a:xfrm>
            <a:off x="0" y="887948"/>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latin typeface="Franklin Gothic"/>
            </a:endParaRPr>
          </a:p>
        </p:txBody>
      </p:sp>
      <p:grpSp>
        <p:nvGrpSpPr>
          <p:cNvPr id="23" name="Group 22">
            <a:extLst>
              <a:ext uri="{FF2B5EF4-FFF2-40B4-BE49-F238E27FC236}">
                <a16:creationId xmlns:a16="http://schemas.microsoft.com/office/drawing/2014/main" id="{A807FE48-D4DC-4257-9DC6-4979A2F1119E}"/>
              </a:ext>
            </a:extLst>
          </p:cNvPr>
          <p:cNvGrpSpPr/>
          <p:nvPr userDrawn="1"/>
        </p:nvGrpSpPr>
        <p:grpSpPr>
          <a:xfrm>
            <a:off x="7929716" y="157317"/>
            <a:ext cx="3928612" cy="1426423"/>
            <a:chOff x="7929716" y="157317"/>
            <a:chExt cx="3928611" cy="1426423"/>
          </a:xfrm>
        </p:grpSpPr>
        <p:pic>
          <p:nvPicPr>
            <p:cNvPr id="14" name="Picture 13">
              <a:extLst>
                <a:ext uri="{FF2B5EF4-FFF2-40B4-BE49-F238E27FC236}">
                  <a16:creationId xmlns:a16="http://schemas.microsoft.com/office/drawing/2014/main" id="{2F9C61AD-59AF-4088-A04B-FD1DCA9039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6" name="Picture 15">
              <a:extLst>
                <a:ext uri="{FF2B5EF4-FFF2-40B4-BE49-F238E27FC236}">
                  <a16:creationId xmlns:a16="http://schemas.microsoft.com/office/drawing/2014/main" id="{3AAA1965-E1B6-4B09-9AEF-FC77989B33E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8" name="Picture 17">
              <a:extLst>
                <a:ext uri="{FF2B5EF4-FFF2-40B4-BE49-F238E27FC236}">
                  <a16:creationId xmlns:a16="http://schemas.microsoft.com/office/drawing/2014/main" id="{9387B844-83F2-4166-BBF1-D02DF77068A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9" name="TextBox 18">
              <a:extLst>
                <a:ext uri="{FF2B5EF4-FFF2-40B4-BE49-F238E27FC236}">
                  <a16:creationId xmlns:a16="http://schemas.microsoft.com/office/drawing/2014/main" id="{C31C7ADC-DA76-4661-9CB6-E56F46A48F11}"/>
                </a:ext>
              </a:extLst>
            </p:cNvPr>
            <p:cNvSpPr txBox="1"/>
            <p:nvPr userDrawn="1"/>
          </p:nvSpPr>
          <p:spPr>
            <a:xfrm>
              <a:off x="7929718" y="157317"/>
              <a:ext cx="3559278" cy="369460"/>
            </a:xfrm>
            <a:prstGeom prst="rect">
              <a:avLst/>
            </a:prstGeom>
            <a:noFill/>
          </p:spPr>
          <p:txBody>
            <a:bodyPr wrap="square" rtlCol="0">
              <a:spAutoFit/>
            </a:bodyPr>
            <a:lstStyle/>
            <a:p>
              <a:pPr algn="r"/>
              <a:r>
                <a:rPr lang="en-US" sz="1801" err="1">
                  <a:solidFill>
                    <a:schemeClr val="bg1"/>
                  </a:solidFill>
                  <a:latin typeface="Franklin Gothic"/>
                </a:rPr>
                <a:t>NCEndHomelessness</a:t>
              </a:r>
              <a:endParaRPr lang="en-US" sz="1801">
                <a:solidFill>
                  <a:schemeClr val="bg1"/>
                </a:solidFill>
                <a:latin typeface="Franklin Gothic"/>
              </a:endParaRPr>
            </a:p>
          </p:txBody>
        </p:sp>
        <p:sp>
          <p:nvSpPr>
            <p:cNvPr id="20" name="TextBox 19">
              <a:extLst>
                <a:ext uri="{FF2B5EF4-FFF2-40B4-BE49-F238E27FC236}">
                  <a16:creationId xmlns:a16="http://schemas.microsoft.com/office/drawing/2014/main" id="{C02BACD1-CAA0-4DE5-A604-F0E3AEE30500}"/>
                </a:ext>
              </a:extLst>
            </p:cNvPr>
            <p:cNvSpPr txBox="1"/>
            <p:nvPr userDrawn="1"/>
          </p:nvSpPr>
          <p:spPr>
            <a:xfrm>
              <a:off x="7929716" y="1214280"/>
              <a:ext cx="3559278" cy="369460"/>
            </a:xfrm>
            <a:prstGeom prst="rect">
              <a:avLst/>
            </a:prstGeom>
            <a:noFill/>
          </p:spPr>
          <p:txBody>
            <a:bodyPr wrap="square" rtlCol="0">
              <a:spAutoFit/>
            </a:bodyPr>
            <a:lstStyle/>
            <a:p>
              <a:pPr algn="r"/>
              <a:r>
                <a:rPr lang="en-US" sz="1801" err="1">
                  <a:solidFill>
                    <a:schemeClr val="bg1"/>
                  </a:solidFill>
                  <a:latin typeface="Franklin Gothic"/>
                </a:rPr>
                <a:t>nc_end_homelessness</a:t>
              </a:r>
              <a:endParaRPr lang="en-US" sz="1801">
                <a:solidFill>
                  <a:schemeClr val="bg1"/>
                </a:solidFill>
                <a:latin typeface="Franklin Gothic"/>
              </a:endParaRPr>
            </a:p>
          </p:txBody>
        </p:sp>
        <p:sp>
          <p:nvSpPr>
            <p:cNvPr id="21" name="TextBox 20">
              <a:extLst>
                <a:ext uri="{FF2B5EF4-FFF2-40B4-BE49-F238E27FC236}">
                  <a16:creationId xmlns:a16="http://schemas.microsoft.com/office/drawing/2014/main" id="{B79712D6-C5D8-41CB-B856-111934E44CFB}"/>
                </a:ext>
              </a:extLst>
            </p:cNvPr>
            <p:cNvSpPr txBox="1"/>
            <p:nvPr userDrawn="1"/>
          </p:nvSpPr>
          <p:spPr>
            <a:xfrm>
              <a:off x="7929716" y="685800"/>
              <a:ext cx="3559278" cy="369460"/>
            </a:xfrm>
            <a:prstGeom prst="rect">
              <a:avLst/>
            </a:prstGeom>
            <a:noFill/>
          </p:spPr>
          <p:txBody>
            <a:bodyPr wrap="square" rtlCol="0">
              <a:spAutoFit/>
            </a:bodyPr>
            <a:lstStyle/>
            <a:p>
              <a:pPr algn="r"/>
              <a:r>
                <a:rPr lang="en-US" sz="1801">
                  <a:solidFill>
                    <a:schemeClr val="bg1"/>
                  </a:solidFill>
                  <a:latin typeface="Franklin Gothic"/>
                </a:rPr>
                <a:t>@NCHomelessness</a:t>
              </a:r>
            </a:p>
          </p:txBody>
        </p:sp>
      </p:grpSp>
      <p:sp>
        <p:nvSpPr>
          <p:cNvPr id="24" name="TextBox 23">
            <a:extLst>
              <a:ext uri="{FF2B5EF4-FFF2-40B4-BE49-F238E27FC236}">
                <a16:creationId xmlns:a16="http://schemas.microsoft.com/office/drawing/2014/main" id="{6ED22DED-3C9B-4394-8A13-12016486F23C}"/>
              </a:ext>
            </a:extLst>
          </p:cNvPr>
          <p:cNvSpPr txBox="1"/>
          <p:nvPr userDrawn="1"/>
        </p:nvSpPr>
        <p:spPr>
          <a:xfrm>
            <a:off x="544823" y="398450"/>
            <a:ext cx="3932237" cy="584775"/>
          </a:xfrm>
          <a:prstGeom prst="rect">
            <a:avLst/>
          </a:prstGeom>
          <a:noFill/>
        </p:spPr>
        <p:txBody>
          <a:bodyPr wrap="square" rtlCol="0">
            <a:spAutoFit/>
          </a:bodyPr>
          <a:lstStyle/>
          <a:p>
            <a:r>
              <a:rPr lang="en-US" sz="3200" b="1">
                <a:solidFill>
                  <a:schemeClr val="bg1"/>
                </a:solidFill>
                <a:latin typeface="+mj-lt"/>
              </a:rPr>
              <a:t>Contact NCCEH</a:t>
            </a:r>
          </a:p>
        </p:txBody>
      </p:sp>
      <p:sp>
        <p:nvSpPr>
          <p:cNvPr id="25" name="TextBox 24">
            <a:extLst>
              <a:ext uri="{FF2B5EF4-FFF2-40B4-BE49-F238E27FC236}">
                <a16:creationId xmlns:a16="http://schemas.microsoft.com/office/drawing/2014/main" id="{BADD2919-1E1E-43AC-8587-26EFF2647B61}"/>
              </a:ext>
            </a:extLst>
          </p:cNvPr>
          <p:cNvSpPr txBox="1"/>
          <p:nvPr userDrawn="1"/>
        </p:nvSpPr>
        <p:spPr>
          <a:xfrm>
            <a:off x="796413" y="903838"/>
            <a:ext cx="3450566" cy="830997"/>
          </a:xfrm>
          <a:prstGeom prst="rect">
            <a:avLst/>
          </a:prstGeom>
          <a:noFill/>
        </p:spPr>
        <p:txBody>
          <a:bodyPr wrap="square" rtlCol="0">
            <a:spAutoFit/>
          </a:bodyPr>
          <a:lstStyle/>
          <a:p>
            <a:r>
              <a:rPr lang="en-US" sz="2400">
                <a:solidFill>
                  <a:schemeClr val="bg1"/>
                </a:solidFill>
                <a:latin typeface="Franklin Gothic"/>
              </a:rPr>
              <a:t>hello@ncceh.org</a:t>
            </a:r>
          </a:p>
          <a:p>
            <a:r>
              <a:rPr lang="en-US" sz="2400">
                <a:solidFill>
                  <a:schemeClr val="bg1"/>
                </a:solidFill>
                <a:latin typeface="Franklin Gothic"/>
              </a:rPr>
              <a:t>919.755.4393</a:t>
            </a:r>
          </a:p>
        </p:txBody>
      </p:sp>
      <p:sp>
        <p:nvSpPr>
          <p:cNvPr id="26" name="TextBox 25">
            <a:extLst>
              <a:ext uri="{FF2B5EF4-FFF2-40B4-BE49-F238E27FC236}">
                <a16:creationId xmlns:a16="http://schemas.microsoft.com/office/drawing/2014/main" id="{A2E9F81E-545B-49FD-820E-0C53EC8D161A}"/>
              </a:ext>
            </a:extLst>
          </p:cNvPr>
          <p:cNvSpPr txBox="1"/>
          <p:nvPr userDrawn="1"/>
        </p:nvSpPr>
        <p:spPr>
          <a:xfrm>
            <a:off x="544821" y="2151684"/>
            <a:ext cx="7779672" cy="584775"/>
          </a:xfrm>
          <a:prstGeom prst="rect">
            <a:avLst/>
          </a:prstGeom>
          <a:noFill/>
        </p:spPr>
        <p:txBody>
          <a:bodyPr wrap="square" rtlCol="0">
            <a:spAutoFit/>
          </a:bodyPr>
          <a:lstStyle/>
          <a:p>
            <a:r>
              <a:rPr lang="en-US" sz="3200" b="1">
                <a:solidFill>
                  <a:schemeClr val="bg1"/>
                </a:solidFill>
                <a:latin typeface="+mj-lt"/>
              </a:rPr>
              <a:t>Contact NC Balance of State CoC Staff</a:t>
            </a:r>
          </a:p>
        </p:txBody>
      </p:sp>
      <p:sp>
        <p:nvSpPr>
          <p:cNvPr id="27" name="TextBox 26">
            <a:extLst>
              <a:ext uri="{FF2B5EF4-FFF2-40B4-BE49-F238E27FC236}">
                <a16:creationId xmlns:a16="http://schemas.microsoft.com/office/drawing/2014/main" id="{76F6EB34-046B-4DB5-BE12-D49A6AAE762A}"/>
              </a:ext>
            </a:extLst>
          </p:cNvPr>
          <p:cNvSpPr txBox="1"/>
          <p:nvPr userDrawn="1"/>
        </p:nvSpPr>
        <p:spPr>
          <a:xfrm>
            <a:off x="796413" y="2657073"/>
            <a:ext cx="3450566" cy="830997"/>
          </a:xfrm>
          <a:prstGeom prst="rect">
            <a:avLst/>
          </a:prstGeom>
          <a:noFill/>
        </p:spPr>
        <p:txBody>
          <a:bodyPr wrap="square" rtlCol="0">
            <a:spAutoFit/>
          </a:bodyPr>
          <a:lstStyle/>
          <a:p>
            <a:r>
              <a:rPr lang="en-US" sz="2400">
                <a:solidFill>
                  <a:schemeClr val="bg1"/>
                </a:solidFill>
                <a:latin typeface="Franklin Gothic"/>
              </a:rPr>
              <a:t>bos@ncceh.org</a:t>
            </a:r>
          </a:p>
          <a:p>
            <a:r>
              <a:rPr lang="en-US" sz="2400">
                <a:solidFill>
                  <a:schemeClr val="bg1"/>
                </a:solidFill>
                <a:latin typeface="Franklin Gothic"/>
              </a:rPr>
              <a:t>919.755.4393</a:t>
            </a:r>
          </a:p>
        </p:txBody>
      </p:sp>
    </p:spTree>
    <p:extLst>
      <p:ext uri="{BB962C8B-B14F-4D97-AF65-F5344CB8AC3E}">
        <p14:creationId xmlns:p14="http://schemas.microsoft.com/office/powerpoint/2010/main" val="10535382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act NCCEH +BoS + Pers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2" name="Rectangle 1">
            <a:extLst>
              <a:ext uri="{FF2B5EF4-FFF2-40B4-BE49-F238E27FC236}">
                <a16:creationId xmlns:a16="http://schemas.microsoft.com/office/drawing/2014/main" id="{9718B6AC-32B6-4D42-B234-28A7DDD34BC5}"/>
              </a:ext>
            </a:extLst>
          </p:cNvPr>
          <p:cNvSpPr/>
          <p:nvPr userDrawn="1"/>
        </p:nvSpPr>
        <p:spPr>
          <a:xfrm>
            <a:off x="0" y="0"/>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latin typeface="Franklin Gothic"/>
            </a:endParaRPr>
          </a:p>
        </p:txBody>
      </p:sp>
      <p:grpSp>
        <p:nvGrpSpPr>
          <p:cNvPr id="23" name="Group 22">
            <a:extLst>
              <a:ext uri="{FF2B5EF4-FFF2-40B4-BE49-F238E27FC236}">
                <a16:creationId xmlns:a16="http://schemas.microsoft.com/office/drawing/2014/main" id="{A807FE48-D4DC-4257-9DC6-4979A2F1119E}"/>
              </a:ext>
            </a:extLst>
          </p:cNvPr>
          <p:cNvGrpSpPr/>
          <p:nvPr userDrawn="1"/>
        </p:nvGrpSpPr>
        <p:grpSpPr>
          <a:xfrm>
            <a:off x="7929716" y="157317"/>
            <a:ext cx="3928612" cy="1426423"/>
            <a:chOff x="7929716" y="157317"/>
            <a:chExt cx="3928611" cy="1426423"/>
          </a:xfrm>
        </p:grpSpPr>
        <p:pic>
          <p:nvPicPr>
            <p:cNvPr id="14" name="Picture 13">
              <a:extLst>
                <a:ext uri="{FF2B5EF4-FFF2-40B4-BE49-F238E27FC236}">
                  <a16:creationId xmlns:a16="http://schemas.microsoft.com/office/drawing/2014/main" id="{2F9C61AD-59AF-4088-A04B-FD1DCA9039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6" name="Picture 15">
              <a:extLst>
                <a:ext uri="{FF2B5EF4-FFF2-40B4-BE49-F238E27FC236}">
                  <a16:creationId xmlns:a16="http://schemas.microsoft.com/office/drawing/2014/main" id="{3AAA1965-E1B6-4B09-9AEF-FC77989B33E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8" name="Picture 17">
              <a:extLst>
                <a:ext uri="{FF2B5EF4-FFF2-40B4-BE49-F238E27FC236}">
                  <a16:creationId xmlns:a16="http://schemas.microsoft.com/office/drawing/2014/main" id="{9387B844-83F2-4166-BBF1-D02DF77068A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9" name="TextBox 18">
              <a:extLst>
                <a:ext uri="{FF2B5EF4-FFF2-40B4-BE49-F238E27FC236}">
                  <a16:creationId xmlns:a16="http://schemas.microsoft.com/office/drawing/2014/main" id="{C31C7ADC-DA76-4661-9CB6-E56F46A48F11}"/>
                </a:ext>
              </a:extLst>
            </p:cNvPr>
            <p:cNvSpPr txBox="1"/>
            <p:nvPr userDrawn="1"/>
          </p:nvSpPr>
          <p:spPr>
            <a:xfrm>
              <a:off x="7929718" y="157317"/>
              <a:ext cx="3559278" cy="369460"/>
            </a:xfrm>
            <a:prstGeom prst="rect">
              <a:avLst/>
            </a:prstGeom>
            <a:noFill/>
          </p:spPr>
          <p:txBody>
            <a:bodyPr wrap="square" rtlCol="0">
              <a:spAutoFit/>
            </a:bodyPr>
            <a:lstStyle/>
            <a:p>
              <a:pPr algn="r"/>
              <a:r>
                <a:rPr lang="en-US" sz="1801" err="1">
                  <a:solidFill>
                    <a:schemeClr val="bg1"/>
                  </a:solidFill>
                  <a:latin typeface="Franklin Gothic"/>
                </a:rPr>
                <a:t>NCEndHomelessness</a:t>
              </a:r>
              <a:endParaRPr lang="en-US" sz="1801">
                <a:solidFill>
                  <a:schemeClr val="bg1"/>
                </a:solidFill>
                <a:latin typeface="Franklin Gothic"/>
              </a:endParaRPr>
            </a:p>
          </p:txBody>
        </p:sp>
        <p:sp>
          <p:nvSpPr>
            <p:cNvPr id="20" name="TextBox 19">
              <a:extLst>
                <a:ext uri="{FF2B5EF4-FFF2-40B4-BE49-F238E27FC236}">
                  <a16:creationId xmlns:a16="http://schemas.microsoft.com/office/drawing/2014/main" id="{C02BACD1-CAA0-4DE5-A604-F0E3AEE30500}"/>
                </a:ext>
              </a:extLst>
            </p:cNvPr>
            <p:cNvSpPr txBox="1"/>
            <p:nvPr userDrawn="1"/>
          </p:nvSpPr>
          <p:spPr>
            <a:xfrm>
              <a:off x="7929716" y="1214280"/>
              <a:ext cx="3559278" cy="369460"/>
            </a:xfrm>
            <a:prstGeom prst="rect">
              <a:avLst/>
            </a:prstGeom>
            <a:noFill/>
          </p:spPr>
          <p:txBody>
            <a:bodyPr wrap="square" rtlCol="0">
              <a:spAutoFit/>
            </a:bodyPr>
            <a:lstStyle/>
            <a:p>
              <a:pPr algn="r"/>
              <a:r>
                <a:rPr lang="en-US" sz="1801" err="1">
                  <a:solidFill>
                    <a:schemeClr val="bg1"/>
                  </a:solidFill>
                  <a:latin typeface="Franklin Gothic"/>
                </a:rPr>
                <a:t>nc_end_homelessness</a:t>
              </a:r>
              <a:endParaRPr lang="en-US" sz="1801">
                <a:solidFill>
                  <a:schemeClr val="bg1"/>
                </a:solidFill>
                <a:latin typeface="Franklin Gothic"/>
              </a:endParaRPr>
            </a:p>
          </p:txBody>
        </p:sp>
        <p:sp>
          <p:nvSpPr>
            <p:cNvPr id="21" name="TextBox 20">
              <a:extLst>
                <a:ext uri="{FF2B5EF4-FFF2-40B4-BE49-F238E27FC236}">
                  <a16:creationId xmlns:a16="http://schemas.microsoft.com/office/drawing/2014/main" id="{B79712D6-C5D8-41CB-B856-111934E44CFB}"/>
                </a:ext>
              </a:extLst>
            </p:cNvPr>
            <p:cNvSpPr txBox="1"/>
            <p:nvPr userDrawn="1"/>
          </p:nvSpPr>
          <p:spPr>
            <a:xfrm>
              <a:off x="7929716" y="685800"/>
              <a:ext cx="3559278" cy="369460"/>
            </a:xfrm>
            <a:prstGeom prst="rect">
              <a:avLst/>
            </a:prstGeom>
            <a:noFill/>
          </p:spPr>
          <p:txBody>
            <a:bodyPr wrap="square" rtlCol="0">
              <a:spAutoFit/>
            </a:bodyPr>
            <a:lstStyle/>
            <a:p>
              <a:pPr algn="r"/>
              <a:r>
                <a:rPr lang="en-US" sz="1801">
                  <a:solidFill>
                    <a:schemeClr val="bg1"/>
                  </a:solidFill>
                  <a:latin typeface="Franklin Gothic"/>
                </a:rPr>
                <a:t>@NCHomelessness</a:t>
              </a:r>
            </a:p>
          </p:txBody>
        </p:sp>
      </p:grpSp>
      <p:sp>
        <p:nvSpPr>
          <p:cNvPr id="22" name="TextBox 21">
            <a:extLst>
              <a:ext uri="{FF2B5EF4-FFF2-40B4-BE49-F238E27FC236}">
                <a16:creationId xmlns:a16="http://schemas.microsoft.com/office/drawing/2014/main" id="{F4AA0E8E-AB8D-4598-B81F-AC201FEBEE3C}"/>
              </a:ext>
            </a:extLst>
          </p:cNvPr>
          <p:cNvSpPr txBox="1"/>
          <p:nvPr userDrawn="1"/>
        </p:nvSpPr>
        <p:spPr>
          <a:xfrm>
            <a:off x="544823" y="398450"/>
            <a:ext cx="3932237" cy="584775"/>
          </a:xfrm>
          <a:prstGeom prst="rect">
            <a:avLst/>
          </a:prstGeom>
          <a:noFill/>
        </p:spPr>
        <p:txBody>
          <a:bodyPr wrap="square" rtlCol="0">
            <a:spAutoFit/>
          </a:bodyPr>
          <a:lstStyle/>
          <a:p>
            <a:r>
              <a:rPr lang="en-US" sz="3200" b="1">
                <a:solidFill>
                  <a:schemeClr val="bg1"/>
                </a:solidFill>
                <a:latin typeface="+mj-lt"/>
              </a:rPr>
              <a:t>Contact NCCEH</a:t>
            </a:r>
          </a:p>
        </p:txBody>
      </p:sp>
      <p:sp>
        <p:nvSpPr>
          <p:cNvPr id="24" name="TextBox 23">
            <a:extLst>
              <a:ext uri="{FF2B5EF4-FFF2-40B4-BE49-F238E27FC236}">
                <a16:creationId xmlns:a16="http://schemas.microsoft.com/office/drawing/2014/main" id="{351898C2-6068-4119-9F5A-9F0B2947A3BC}"/>
              </a:ext>
            </a:extLst>
          </p:cNvPr>
          <p:cNvSpPr txBox="1"/>
          <p:nvPr userDrawn="1"/>
        </p:nvSpPr>
        <p:spPr>
          <a:xfrm>
            <a:off x="796413" y="903838"/>
            <a:ext cx="3450566" cy="830997"/>
          </a:xfrm>
          <a:prstGeom prst="rect">
            <a:avLst/>
          </a:prstGeom>
          <a:noFill/>
        </p:spPr>
        <p:txBody>
          <a:bodyPr wrap="square" rtlCol="0">
            <a:spAutoFit/>
          </a:bodyPr>
          <a:lstStyle/>
          <a:p>
            <a:r>
              <a:rPr lang="en-US" sz="2400">
                <a:solidFill>
                  <a:schemeClr val="bg1"/>
                </a:solidFill>
                <a:latin typeface="Franklin Gothic"/>
              </a:rPr>
              <a:t>hello@ncceh.org</a:t>
            </a:r>
          </a:p>
          <a:p>
            <a:r>
              <a:rPr lang="en-US" sz="2400">
                <a:solidFill>
                  <a:schemeClr val="bg1"/>
                </a:solidFill>
                <a:latin typeface="Franklin Gothic"/>
              </a:rPr>
              <a:t>919.755.4393</a:t>
            </a:r>
          </a:p>
        </p:txBody>
      </p:sp>
      <p:sp>
        <p:nvSpPr>
          <p:cNvPr id="25" name="TextBox 24">
            <a:extLst>
              <a:ext uri="{FF2B5EF4-FFF2-40B4-BE49-F238E27FC236}">
                <a16:creationId xmlns:a16="http://schemas.microsoft.com/office/drawing/2014/main" id="{619E2308-D96D-4D3E-892C-888502E1E9E4}"/>
              </a:ext>
            </a:extLst>
          </p:cNvPr>
          <p:cNvSpPr txBox="1"/>
          <p:nvPr userDrawn="1"/>
        </p:nvSpPr>
        <p:spPr>
          <a:xfrm>
            <a:off x="544821" y="2151684"/>
            <a:ext cx="7779672" cy="584775"/>
          </a:xfrm>
          <a:prstGeom prst="rect">
            <a:avLst/>
          </a:prstGeom>
          <a:noFill/>
        </p:spPr>
        <p:txBody>
          <a:bodyPr wrap="square" rtlCol="0">
            <a:spAutoFit/>
          </a:bodyPr>
          <a:lstStyle/>
          <a:p>
            <a:r>
              <a:rPr lang="en-US" sz="3200" b="1">
                <a:solidFill>
                  <a:schemeClr val="bg1"/>
                </a:solidFill>
                <a:latin typeface="+mj-lt"/>
              </a:rPr>
              <a:t>Contact NC Balance of State CoC Staff</a:t>
            </a:r>
          </a:p>
        </p:txBody>
      </p:sp>
      <p:sp>
        <p:nvSpPr>
          <p:cNvPr id="26" name="TextBox 25">
            <a:extLst>
              <a:ext uri="{FF2B5EF4-FFF2-40B4-BE49-F238E27FC236}">
                <a16:creationId xmlns:a16="http://schemas.microsoft.com/office/drawing/2014/main" id="{1C131FD7-6D87-4FE1-999F-DB015A543518}"/>
              </a:ext>
            </a:extLst>
          </p:cNvPr>
          <p:cNvSpPr txBox="1"/>
          <p:nvPr userDrawn="1"/>
        </p:nvSpPr>
        <p:spPr>
          <a:xfrm>
            <a:off x="796413" y="2657073"/>
            <a:ext cx="3450566" cy="830997"/>
          </a:xfrm>
          <a:prstGeom prst="rect">
            <a:avLst/>
          </a:prstGeom>
          <a:noFill/>
        </p:spPr>
        <p:txBody>
          <a:bodyPr wrap="square" rtlCol="0">
            <a:spAutoFit/>
          </a:bodyPr>
          <a:lstStyle/>
          <a:p>
            <a:r>
              <a:rPr lang="en-US" sz="2400">
                <a:solidFill>
                  <a:schemeClr val="bg1"/>
                </a:solidFill>
                <a:latin typeface="Franklin Gothic"/>
              </a:rPr>
              <a:t>bos@ncceh.org</a:t>
            </a:r>
          </a:p>
          <a:p>
            <a:r>
              <a:rPr lang="en-US" sz="2400">
                <a:solidFill>
                  <a:schemeClr val="bg1"/>
                </a:solidFill>
                <a:latin typeface="Franklin Gothic"/>
              </a:rPr>
              <a:t>919.755.4393</a:t>
            </a:r>
          </a:p>
        </p:txBody>
      </p:sp>
      <p:sp>
        <p:nvSpPr>
          <p:cNvPr id="27" name="TextBox 26">
            <a:extLst>
              <a:ext uri="{FF2B5EF4-FFF2-40B4-BE49-F238E27FC236}">
                <a16:creationId xmlns:a16="http://schemas.microsoft.com/office/drawing/2014/main" id="{580A8F3F-D9EB-49E8-A1D2-D65B93285E0E}"/>
              </a:ext>
            </a:extLst>
          </p:cNvPr>
          <p:cNvSpPr txBox="1"/>
          <p:nvPr userDrawn="1"/>
        </p:nvSpPr>
        <p:spPr>
          <a:xfrm>
            <a:off x="544819" y="3904919"/>
            <a:ext cx="5860025" cy="584775"/>
          </a:xfrm>
          <a:prstGeom prst="rect">
            <a:avLst/>
          </a:prstGeom>
          <a:noFill/>
        </p:spPr>
        <p:txBody>
          <a:bodyPr wrap="square" rtlCol="0">
            <a:spAutoFit/>
          </a:bodyPr>
          <a:lstStyle/>
          <a:p>
            <a:r>
              <a:rPr lang="en-US" sz="3200" b="1">
                <a:solidFill>
                  <a:schemeClr val="bg1"/>
                </a:solidFill>
                <a:latin typeface="+mj-lt"/>
              </a:rPr>
              <a:t>Contact </a:t>
            </a:r>
            <a:r>
              <a:rPr lang="en-US" sz="3200" b="1" err="1">
                <a:solidFill>
                  <a:schemeClr val="bg1"/>
                </a:solidFill>
                <a:latin typeface="+mj-lt"/>
              </a:rPr>
              <a:t>Firstname</a:t>
            </a:r>
            <a:r>
              <a:rPr lang="en-US" sz="3200" b="1">
                <a:solidFill>
                  <a:schemeClr val="bg1"/>
                </a:solidFill>
                <a:latin typeface="+mj-lt"/>
              </a:rPr>
              <a:t> </a:t>
            </a:r>
            <a:r>
              <a:rPr lang="en-US" sz="3200" b="1" err="1">
                <a:solidFill>
                  <a:schemeClr val="bg1"/>
                </a:solidFill>
                <a:latin typeface="+mj-lt"/>
              </a:rPr>
              <a:t>Lastname</a:t>
            </a:r>
            <a:endParaRPr lang="en-US" sz="3200" b="1">
              <a:solidFill>
                <a:schemeClr val="bg1"/>
              </a:solidFill>
              <a:latin typeface="+mj-lt"/>
            </a:endParaRPr>
          </a:p>
        </p:txBody>
      </p:sp>
      <p:sp>
        <p:nvSpPr>
          <p:cNvPr id="28" name="TextBox 27">
            <a:extLst>
              <a:ext uri="{FF2B5EF4-FFF2-40B4-BE49-F238E27FC236}">
                <a16:creationId xmlns:a16="http://schemas.microsoft.com/office/drawing/2014/main" id="{2C29438E-2FE7-406F-A226-B6AEEC5ABDB3}"/>
              </a:ext>
            </a:extLst>
          </p:cNvPr>
          <p:cNvSpPr txBox="1"/>
          <p:nvPr userDrawn="1"/>
        </p:nvSpPr>
        <p:spPr>
          <a:xfrm>
            <a:off x="796413" y="4410308"/>
            <a:ext cx="3450566" cy="830997"/>
          </a:xfrm>
          <a:prstGeom prst="rect">
            <a:avLst/>
          </a:prstGeom>
          <a:noFill/>
        </p:spPr>
        <p:txBody>
          <a:bodyPr wrap="square" rtlCol="0">
            <a:spAutoFit/>
          </a:bodyPr>
          <a:lstStyle/>
          <a:p>
            <a:r>
              <a:rPr lang="en-US" sz="2400">
                <a:solidFill>
                  <a:schemeClr val="bg1"/>
                </a:solidFill>
                <a:latin typeface="Franklin Gothic"/>
              </a:rPr>
              <a:t>Your Title Here</a:t>
            </a:r>
          </a:p>
          <a:p>
            <a:r>
              <a:rPr lang="en-US" sz="2400">
                <a:solidFill>
                  <a:schemeClr val="bg1"/>
                </a:solidFill>
                <a:latin typeface="Franklin Gothic"/>
              </a:rPr>
              <a:t>@ncceh.org</a:t>
            </a:r>
          </a:p>
        </p:txBody>
      </p:sp>
    </p:spTree>
    <p:extLst>
      <p:ext uri="{BB962C8B-B14F-4D97-AF65-F5344CB8AC3E}">
        <p14:creationId xmlns:p14="http://schemas.microsoft.com/office/powerpoint/2010/main" val="23114047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act NCCEH + Data Center + Pers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18B6AC-32B6-4D42-B234-28A7DDD34BC5}"/>
              </a:ext>
            </a:extLst>
          </p:cNvPr>
          <p:cNvSpPr/>
          <p:nvPr userDrawn="1"/>
        </p:nvSpPr>
        <p:spPr>
          <a:xfrm>
            <a:off x="0" y="59069"/>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latin typeface="Franklin Gothic"/>
            </a:endParaRPr>
          </a:p>
        </p:txBody>
      </p:sp>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grpSp>
        <p:nvGrpSpPr>
          <p:cNvPr id="11" name="Group 10">
            <a:extLst>
              <a:ext uri="{FF2B5EF4-FFF2-40B4-BE49-F238E27FC236}">
                <a16:creationId xmlns:a16="http://schemas.microsoft.com/office/drawing/2014/main" id="{A0386FFB-3215-4C11-A507-3DF21ADCA25C}"/>
              </a:ext>
            </a:extLst>
          </p:cNvPr>
          <p:cNvGrpSpPr/>
          <p:nvPr userDrawn="1"/>
        </p:nvGrpSpPr>
        <p:grpSpPr>
          <a:xfrm>
            <a:off x="7929716" y="157317"/>
            <a:ext cx="3928612" cy="1426423"/>
            <a:chOff x="7929716" y="157317"/>
            <a:chExt cx="3928611" cy="1426423"/>
          </a:xfrm>
        </p:grpSpPr>
        <p:pic>
          <p:nvPicPr>
            <p:cNvPr id="12" name="Picture 11">
              <a:extLst>
                <a:ext uri="{FF2B5EF4-FFF2-40B4-BE49-F238E27FC236}">
                  <a16:creationId xmlns:a16="http://schemas.microsoft.com/office/drawing/2014/main" id="{06E2D61F-BDA7-4CA2-A290-4D2F69CEA0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3" name="Picture 12">
              <a:extLst>
                <a:ext uri="{FF2B5EF4-FFF2-40B4-BE49-F238E27FC236}">
                  <a16:creationId xmlns:a16="http://schemas.microsoft.com/office/drawing/2014/main" id="{702ECE31-B228-4447-8CA4-89383A7885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4" name="Picture 13">
              <a:extLst>
                <a:ext uri="{FF2B5EF4-FFF2-40B4-BE49-F238E27FC236}">
                  <a16:creationId xmlns:a16="http://schemas.microsoft.com/office/drawing/2014/main" id="{B9712656-52A7-45A9-B8F5-5028923240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5" name="TextBox 14">
              <a:extLst>
                <a:ext uri="{FF2B5EF4-FFF2-40B4-BE49-F238E27FC236}">
                  <a16:creationId xmlns:a16="http://schemas.microsoft.com/office/drawing/2014/main" id="{A45D3977-DA46-43DB-8A20-6E26D8FFF0EC}"/>
                </a:ext>
              </a:extLst>
            </p:cNvPr>
            <p:cNvSpPr txBox="1"/>
            <p:nvPr userDrawn="1"/>
          </p:nvSpPr>
          <p:spPr>
            <a:xfrm>
              <a:off x="7929718" y="157317"/>
              <a:ext cx="3559278" cy="369460"/>
            </a:xfrm>
            <a:prstGeom prst="rect">
              <a:avLst/>
            </a:prstGeom>
            <a:noFill/>
          </p:spPr>
          <p:txBody>
            <a:bodyPr wrap="square" rtlCol="0">
              <a:spAutoFit/>
            </a:bodyPr>
            <a:lstStyle/>
            <a:p>
              <a:pPr algn="r"/>
              <a:r>
                <a:rPr lang="en-US" sz="1801" err="1">
                  <a:solidFill>
                    <a:schemeClr val="bg1"/>
                  </a:solidFill>
                  <a:latin typeface="Franklin Gothic"/>
                </a:rPr>
                <a:t>NCEndHomelessness</a:t>
              </a:r>
              <a:endParaRPr lang="en-US" sz="1801">
                <a:solidFill>
                  <a:schemeClr val="bg1"/>
                </a:solidFill>
                <a:latin typeface="Franklin Gothic"/>
              </a:endParaRPr>
            </a:p>
          </p:txBody>
        </p:sp>
        <p:sp>
          <p:nvSpPr>
            <p:cNvPr id="16" name="TextBox 15">
              <a:extLst>
                <a:ext uri="{FF2B5EF4-FFF2-40B4-BE49-F238E27FC236}">
                  <a16:creationId xmlns:a16="http://schemas.microsoft.com/office/drawing/2014/main" id="{BDF78844-A8F4-4138-B886-3C3ECDF1F160}"/>
                </a:ext>
              </a:extLst>
            </p:cNvPr>
            <p:cNvSpPr txBox="1"/>
            <p:nvPr userDrawn="1"/>
          </p:nvSpPr>
          <p:spPr>
            <a:xfrm>
              <a:off x="7929716" y="1214280"/>
              <a:ext cx="3559278" cy="369460"/>
            </a:xfrm>
            <a:prstGeom prst="rect">
              <a:avLst/>
            </a:prstGeom>
            <a:noFill/>
          </p:spPr>
          <p:txBody>
            <a:bodyPr wrap="square" rtlCol="0">
              <a:spAutoFit/>
            </a:bodyPr>
            <a:lstStyle/>
            <a:p>
              <a:pPr algn="r"/>
              <a:r>
                <a:rPr lang="en-US" sz="1801" err="1">
                  <a:solidFill>
                    <a:schemeClr val="bg1"/>
                  </a:solidFill>
                  <a:latin typeface="Franklin Gothic"/>
                </a:rPr>
                <a:t>nc_end_homelessness</a:t>
              </a:r>
              <a:endParaRPr lang="en-US" sz="1801">
                <a:solidFill>
                  <a:schemeClr val="bg1"/>
                </a:solidFill>
                <a:latin typeface="Franklin Gothic"/>
              </a:endParaRPr>
            </a:p>
          </p:txBody>
        </p:sp>
        <p:sp>
          <p:nvSpPr>
            <p:cNvPr id="17" name="TextBox 16">
              <a:extLst>
                <a:ext uri="{FF2B5EF4-FFF2-40B4-BE49-F238E27FC236}">
                  <a16:creationId xmlns:a16="http://schemas.microsoft.com/office/drawing/2014/main" id="{10E7B235-4961-4B17-BFB8-F9CDB3C21DF7}"/>
                </a:ext>
              </a:extLst>
            </p:cNvPr>
            <p:cNvSpPr txBox="1"/>
            <p:nvPr userDrawn="1"/>
          </p:nvSpPr>
          <p:spPr>
            <a:xfrm>
              <a:off x="7929716" y="685800"/>
              <a:ext cx="3559278" cy="369460"/>
            </a:xfrm>
            <a:prstGeom prst="rect">
              <a:avLst/>
            </a:prstGeom>
            <a:noFill/>
          </p:spPr>
          <p:txBody>
            <a:bodyPr wrap="square" rtlCol="0">
              <a:spAutoFit/>
            </a:bodyPr>
            <a:lstStyle/>
            <a:p>
              <a:pPr algn="r"/>
              <a:r>
                <a:rPr lang="en-US" sz="1801">
                  <a:solidFill>
                    <a:schemeClr val="bg1"/>
                  </a:solidFill>
                  <a:latin typeface="Franklin Gothic"/>
                </a:rPr>
                <a:t>@NCHomelessness</a:t>
              </a:r>
            </a:p>
          </p:txBody>
        </p:sp>
      </p:grpSp>
      <p:sp>
        <p:nvSpPr>
          <p:cNvPr id="20" name="TextBox 19">
            <a:extLst>
              <a:ext uri="{FF2B5EF4-FFF2-40B4-BE49-F238E27FC236}">
                <a16:creationId xmlns:a16="http://schemas.microsoft.com/office/drawing/2014/main" id="{91A6ABAB-E2BC-4FBE-9087-26C029470A11}"/>
              </a:ext>
            </a:extLst>
          </p:cNvPr>
          <p:cNvSpPr txBox="1"/>
          <p:nvPr userDrawn="1"/>
        </p:nvSpPr>
        <p:spPr>
          <a:xfrm>
            <a:off x="544823" y="398450"/>
            <a:ext cx="3932237" cy="584775"/>
          </a:xfrm>
          <a:prstGeom prst="rect">
            <a:avLst/>
          </a:prstGeom>
          <a:noFill/>
        </p:spPr>
        <p:txBody>
          <a:bodyPr wrap="square" rtlCol="0">
            <a:spAutoFit/>
          </a:bodyPr>
          <a:lstStyle/>
          <a:p>
            <a:r>
              <a:rPr lang="en-US" sz="3200" b="1">
                <a:solidFill>
                  <a:schemeClr val="bg1"/>
                </a:solidFill>
                <a:latin typeface="+mj-lt"/>
              </a:rPr>
              <a:t>Contact NCCEH</a:t>
            </a:r>
          </a:p>
        </p:txBody>
      </p:sp>
      <p:sp>
        <p:nvSpPr>
          <p:cNvPr id="21" name="TextBox 20">
            <a:extLst>
              <a:ext uri="{FF2B5EF4-FFF2-40B4-BE49-F238E27FC236}">
                <a16:creationId xmlns:a16="http://schemas.microsoft.com/office/drawing/2014/main" id="{9569B81C-7D20-4BD9-BBC6-8384B73433BE}"/>
              </a:ext>
            </a:extLst>
          </p:cNvPr>
          <p:cNvSpPr txBox="1"/>
          <p:nvPr userDrawn="1"/>
        </p:nvSpPr>
        <p:spPr>
          <a:xfrm>
            <a:off x="796413" y="903838"/>
            <a:ext cx="3450566" cy="830997"/>
          </a:xfrm>
          <a:prstGeom prst="rect">
            <a:avLst/>
          </a:prstGeom>
          <a:noFill/>
        </p:spPr>
        <p:txBody>
          <a:bodyPr wrap="square" rtlCol="0">
            <a:spAutoFit/>
          </a:bodyPr>
          <a:lstStyle/>
          <a:p>
            <a:r>
              <a:rPr lang="en-US" sz="2400">
                <a:solidFill>
                  <a:schemeClr val="bg1"/>
                </a:solidFill>
                <a:latin typeface="Franklin Gothic"/>
              </a:rPr>
              <a:t>hello@ncceh.org</a:t>
            </a:r>
          </a:p>
          <a:p>
            <a:r>
              <a:rPr lang="en-US" sz="2400">
                <a:solidFill>
                  <a:schemeClr val="bg1"/>
                </a:solidFill>
                <a:latin typeface="Franklin Gothic"/>
              </a:rPr>
              <a:t>919.755.4393</a:t>
            </a:r>
          </a:p>
        </p:txBody>
      </p:sp>
      <p:sp>
        <p:nvSpPr>
          <p:cNvPr id="22" name="TextBox 21">
            <a:extLst>
              <a:ext uri="{FF2B5EF4-FFF2-40B4-BE49-F238E27FC236}">
                <a16:creationId xmlns:a16="http://schemas.microsoft.com/office/drawing/2014/main" id="{9033F018-0F80-46F9-A0E0-3047CBF177ED}"/>
              </a:ext>
            </a:extLst>
          </p:cNvPr>
          <p:cNvSpPr txBox="1"/>
          <p:nvPr userDrawn="1"/>
        </p:nvSpPr>
        <p:spPr>
          <a:xfrm>
            <a:off x="544821" y="2151684"/>
            <a:ext cx="7779672" cy="584775"/>
          </a:xfrm>
          <a:prstGeom prst="rect">
            <a:avLst/>
          </a:prstGeom>
          <a:noFill/>
        </p:spPr>
        <p:txBody>
          <a:bodyPr wrap="square" rtlCol="0">
            <a:spAutoFit/>
          </a:bodyPr>
          <a:lstStyle/>
          <a:p>
            <a:r>
              <a:rPr lang="en-US" sz="3200" b="1">
                <a:solidFill>
                  <a:schemeClr val="bg1"/>
                </a:solidFill>
                <a:latin typeface="+mj-lt"/>
              </a:rPr>
              <a:t>Contact NCCEH Data Center Help Desk</a:t>
            </a:r>
          </a:p>
        </p:txBody>
      </p:sp>
      <p:sp>
        <p:nvSpPr>
          <p:cNvPr id="23" name="TextBox 22">
            <a:extLst>
              <a:ext uri="{FF2B5EF4-FFF2-40B4-BE49-F238E27FC236}">
                <a16:creationId xmlns:a16="http://schemas.microsoft.com/office/drawing/2014/main" id="{6DE58879-1491-40B6-A284-8757BFF60344}"/>
              </a:ext>
            </a:extLst>
          </p:cNvPr>
          <p:cNvSpPr txBox="1"/>
          <p:nvPr userDrawn="1"/>
        </p:nvSpPr>
        <p:spPr>
          <a:xfrm>
            <a:off x="796413" y="2657073"/>
            <a:ext cx="3450566" cy="830997"/>
          </a:xfrm>
          <a:prstGeom prst="rect">
            <a:avLst/>
          </a:prstGeom>
          <a:noFill/>
        </p:spPr>
        <p:txBody>
          <a:bodyPr wrap="square" rtlCol="0">
            <a:spAutoFit/>
          </a:bodyPr>
          <a:lstStyle/>
          <a:p>
            <a:r>
              <a:rPr lang="en-US" sz="2400">
                <a:solidFill>
                  <a:schemeClr val="bg1"/>
                </a:solidFill>
                <a:latin typeface="Franklin Gothic"/>
              </a:rPr>
              <a:t>hmis@ncceh.org</a:t>
            </a:r>
          </a:p>
          <a:p>
            <a:r>
              <a:rPr lang="en-US" sz="2400">
                <a:solidFill>
                  <a:schemeClr val="bg1"/>
                </a:solidFill>
                <a:latin typeface="Franklin Gothic"/>
              </a:rPr>
              <a:t>919.410.6997</a:t>
            </a:r>
          </a:p>
        </p:txBody>
      </p:sp>
      <p:sp>
        <p:nvSpPr>
          <p:cNvPr id="24" name="TextBox 23">
            <a:extLst>
              <a:ext uri="{FF2B5EF4-FFF2-40B4-BE49-F238E27FC236}">
                <a16:creationId xmlns:a16="http://schemas.microsoft.com/office/drawing/2014/main" id="{674F500D-3F78-4BBF-B277-F5CCD10ADCC2}"/>
              </a:ext>
            </a:extLst>
          </p:cNvPr>
          <p:cNvSpPr txBox="1"/>
          <p:nvPr userDrawn="1"/>
        </p:nvSpPr>
        <p:spPr>
          <a:xfrm>
            <a:off x="544819" y="3904919"/>
            <a:ext cx="5860025" cy="584775"/>
          </a:xfrm>
          <a:prstGeom prst="rect">
            <a:avLst/>
          </a:prstGeom>
          <a:noFill/>
        </p:spPr>
        <p:txBody>
          <a:bodyPr wrap="square" rtlCol="0">
            <a:spAutoFit/>
          </a:bodyPr>
          <a:lstStyle/>
          <a:p>
            <a:r>
              <a:rPr lang="en-US" sz="3200" b="1">
                <a:solidFill>
                  <a:schemeClr val="bg1"/>
                </a:solidFill>
                <a:latin typeface="+mj-lt"/>
              </a:rPr>
              <a:t>Contact </a:t>
            </a:r>
            <a:r>
              <a:rPr lang="en-US" sz="3200" b="1" err="1">
                <a:solidFill>
                  <a:schemeClr val="bg1"/>
                </a:solidFill>
                <a:latin typeface="+mj-lt"/>
              </a:rPr>
              <a:t>Firstname</a:t>
            </a:r>
            <a:r>
              <a:rPr lang="en-US" sz="3200" b="1">
                <a:solidFill>
                  <a:schemeClr val="bg1"/>
                </a:solidFill>
                <a:latin typeface="+mj-lt"/>
              </a:rPr>
              <a:t> </a:t>
            </a:r>
            <a:r>
              <a:rPr lang="en-US" sz="3200" b="1" err="1">
                <a:solidFill>
                  <a:schemeClr val="bg1"/>
                </a:solidFill>
                <a:latin typeface="+mj-lt"/>
              </a:rPr>
              <a:t>Lastname</a:t>
            </a:r>
            <a:endParaRPr lang="en-US" sz="3200" b="1">
              <a:solidFill>
                <a:schemeClr val="bg1"/>
              </a:solidFill>
              <a:latin typeface="+mj-lt"/>
            </a:endParaRPr>
          </a:p>
        </p:txBody>
      </p:sp>
      <p:sp>
        <p:nvSpPr>
          <p:cNvPr id="25" name="TextBox 24">
            <a:extLst>
              <a:ext uri="{FF2B5EF4-FFF2-40B4-BE49-F238E27FC236}">
                <a16:creationId xmlns:a16="http://schemas.microsoft.com/office/drawing/2014/main" id="{995089A8-B885-4014-8971-BCC532447AA8}"/>
              </a:ext>
            </a:extLst>
          </p:cNvPr>
          <p:cNvSpPr txBox="1"/>
          <p:nvPr userDrawn="1"/>
        </p:nvSpPr>
        <p:spPr>
          <a:xfrm>
            <a:off x="796413" y="4410308"/>
            <a:ext cx="3450566" cy="830997"/>
          </a:xfrm>
          <a:prstGeom prst="rect">
            <a:avLst/>
          </a:prstGeom>
          <a:noFill/>
        </p:spPr>
        <p:txBody>
          <a:bodyPr wrap="square" rtlCol="0">
            <a:spAutoFit/>
          </a:bodyPr>
          <a:lstStyle/>
          <a:p>
            <a:r>
              <a:rPr lang="en-US" sz="2400">
                <a:solidFill>
                  <a:schemeClr val="bg1"/>
                </a:solidFill>
                <a:latin typeface="Franklin Gothic"/>
              </a:rPr>
              <a:t>Your Title Here</a:t>
            </a:r>
          </a:p>
          <a:p>
            <a:r>
              <a:rPr lang="en-US" sz="2400">
                <a:solidFill>
                  <a:schemeClr val="bg1"/>
                </a:solidFill>
                <a:latin typeface="Franklin Gothic"/>
              </a:rPr>
              <a:t>@ncceh.org</a:t>
            </a:r>
          </a:p>
        </p:txBody>
      </p:sp>
    </p:spTree>
    <p:extLst>
      <p:ext uri="{BB962C8B-B14F-4D97-AF65-F5344CB8AC3E}">
        <p14:creationId xmlns:p14="http://schemas.microsoft.com/office/powerpoint/2010/main" val="3799122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act NCCEH + Data Cent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2" name="Rectangle 1">
            <a:extLst>
              <a:ext uri="{FF2B5EF4-FFF2-40B4-BE49-F238E27FC236}">
                <a16:creationId xmlns:a16="http://schemas.microsoft.com/office/drawing/2014/main" id="{9718B6AC-32B6-4D42-B234-28A7DDD34BC5}"/>
              </a:ext>
            </a:extLst>
          </p:cNvPr>
          <p:cNvSpPr/>
          <p:nvPr userDrawn="1"/>
        </p:nvSpPr>
        <p:spPr>
          <a:xfrm>
            <a:off x="0" y="0"/>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latin typeface="Franklin Gothic"/>
            </a:endParaRPr>
          </a:p>
        </p:txBody>
      </p:sp>
      <p:grpSp>
        <p:nvGrpSpPr>
          <p:cNvPr id="11" name="Group 10">
            <a:extLst>
              <a:ext uri="{FF2B5EF4-FFF2-40B4-BE49-F238E27FC236}">
                <a16:creationId xmlns:a16="http://schemas.microsoft.com/office/drawing/2014/main" id="{A0386FFB-3215-4C11-A507-3DF21ADCA25C}"/>
              </a:ext>
            </a:extLst>
          </p:cNvPr>
          <p:cNvGrpSpPr/>
          <p:nvPr userDrawn="1"/>
        </p:nvGrpSpPr>
        <p:grpSpPr>
          <a:xfrm>
            <a:off x="7929716" y="157317"/>
            <a:ext cx="3928612" cy="1426423"/>
            <a:chOff x="7929716" y="157317"/>
            <a:chExt cx="3928611" cy="1426423"/>
          </a:xfrm>
        </p:grpSpPr>
        <p:pic>
          <p:nvPicPr>
            <p:cNvPr id="12" name="Picture 11">
              <a:extLst>
                <a:ext uri="{FF2B5EF4-FFF2-40B4-BE49-F238E27FC236}">
                  <a16:creationId xmlns:a16="http://schemas.microsoft.com/office/drawing/2014/main" id="{06E2D61F-BDA7-4CA2-A290-4D2F69CEA0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3" name="Picture 12">
              <a:extLst>
                <a:ext uri="{FF2B5EF4-FFF2-40B4-BE49-F238E27FC236}">
                  <a16:creationId xmlns:a16="http://schemas.microsoft.com/office/drawing/2014/main" id="{702ECE31-B228-4447-8CA4-89383A7885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4" name="Picture 13">
              <a:extLst>
                <a:ext uri="{FF2B5EF4-FFF2-40B4-BE49-F238E27FC236}">
                  <a16:creationId xmlns:a16="http://schemas.microsoft.com/office/drawing/2014/main" id="{B9712656-52A7-45A9-B8F5-5028923240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5" name="TextBox 14">
              <a:extLst>
                <a:ext uri="{FF2B5EF4-FFF2-40B4-BE49-F238E27FC236}">
                  <a16:creationId xmlns:a16="http://schemas.microsoft.com/office/drawing/2014/main" id="{A45D3977-DA46-43DB-8A20-6E26D8FFF0EC}"/>
                </a:ext>
              </a:extLst>
            </p:cNvPr>
            <p:cNvSpPr txBox="1"/>
            <p:nvPr userDrawn="1"/>
          </p:nvSpPr>
          <p:spPr>
            <a:xfrm>
              <a:off x="7929718" y="157317"/>
              <a:ext cx="3559278" cy="369460"/>
            </a:xfrm>
            <a:prstGeom prst="rect">
              <a:avLst/>
            </a:prstGeom>
            <a:noFill/>
          </p:spPr>
          <p:txBody>
            <a:bodyPr wrap="square" rtlCol="0">
              <a:spAutoFit/>
            </a:bodyPr>
            <a:lstStyle/>
            <a:p>
              <a:pPr algn="r"/>
              <a:r>
                <a:rPr lang="en-US" sz="1801" err="1">
                  <a:solidFill>
                    <a:schemeClr val="bg1"/>
                  </a:solidFill>
                  <a:latin typeface="Franklin Gothic"/>
                </a:rPr>
                <a:t>NCEndHomelessness</a:t>
              </a:r>
              <a:endParaRPr lang="en-US" sz="1801">
                <a:solidFill>
                  <a:schemeClr val="bg1"/>
                </a:solidFill>
                <a:latin typeface="Franklin Gothic"/>
              </a:endParaRPr>
            </a:p>
          </p:txBody>
        </p:sp>
        <p:sp>
          <p:nvSpPr>
            <p:cNvPr id="16" name="TextBox 15">
              <a:extLst>
                <a:ext uri="{FF2B5EF4-FFF2-40B4-BE49-F238E27FC236}">
                  <a16:creationId xmlns:a16="http://schemas.microsoft.com/office/drawing/2014/main" id="{BDF78844-A8F4-4138-B886-3C3ECDF1F160}"/>
                </a:ext>
              </a:extLst>
            </p:cNvPr>
            <p:cNvSpPr txBox="1"/>
            <p:nvPr userDrawn="1"/>
          </p:nvSpPr>
          <p:spPr>
            <a:xfrm>
              <a:off x="7929716" y="1214280"/>
              <a:ext cx="3559278" cy="369460"/>
            </a:xfrm>
            <a:prstGeom prst="rect">
              <a:avLst/>
            </a:prstGeom>
            <a:noFill/>
          </p:spPr>
          <p:txBody>
            <a:bodyPr wrap="square" rtlCol="0">
              <a:spAutoFit/>
            </a:bodyPr>
            <a:lstStyle/>
            <a:p>
              <a:pPr algn="r"/>
              <a:r>
                <a:rPr lang="en-US" sz="1801" err="1">
                  <a:solidFill>
                    <a:schemeClr val="bg1"/>
                  </a:solidFill>
                  <a:latin typeface="Franklin Gothic"/>
                </a:rPr>
                <a:t>nc_end_homelessness</a:t>
              </a:r>
              <a:endParaRPr lang="en-US" sz="1801">
                <a:solidFill>
                  <a:schemeClr val="bg1"/>
                </a:solidFill>
                <a:latin typeface="Franklin Gothic"/>
              </a:endParaRPr>
            </a:p>
          </p:txBody>
        </p:sp>
        <p:sp>
          <p:nvSpPr>
            <p:cNvPr id="17" name="TextBox 16">
              <a:extLst>
                <a:ext uri="{FF2B5EF4-FFF2-40B4-BE49-F238E27FC236}">
                  <a16:creationId xmlns:a16="http://schemas.microsoft.com/office/drawing/2014/main" id="{10E7B235-4961-4B17-BFB8-F9CDB3C21DF7}"/>
                </a:ext>
              </a:extLst>
            </p:cNvPr>
            <p:cNvSpPr txBox="1"/>
            <p:nvPr userDrawn="1"/>
          </p:nvSpPr>
          <p:spPr>
            <a:xfrm>
              <a:off x="7929716" y="685800"/>
              <a:ext cx="3559278" cy="369460"/>
            </a:xfrm>
            <a:prstGeom prst="rect">
              <a:avLst/>
            </a:prstGeom>
            <a:noFill/>
          </p:spPr>
          <p:txBody>
            <a:bodyPr wrap="square" rtlCol="0">
              <a:spAutoFit/>
            </a:bodyPr>
            <a:lstStyle/>
            <a:p>
              <a:pPr algn="r"/>
              <a:r>
                <a:rPr lang="en-US" sz="1801">
                  <a:solidFill>
                    <a:schemeClr val="bg1"/>
                  </a:solidFill>
                  <a:latin typeface="Franklin Gothic"/>
                </a:rPr>
                <a:t>@NCHomelessness</a:t>
              </a:r>
            </a:p>
          </p:txBody>
        </p:sp>
      </p:grpSp>
      <p:sp>
        <p:nvSpPr>
          <p:cNvPr id="20" name="TextBox 19">
            <a:extLst>
              <a:ext uri="{FF2B5EF4-FFF2-40B4-BE49-F238E27FC236}">
                <a16:creationId xmlns:a16="http://schemas.microsoft.com/office/drawing/2014/main" id="{63BE4A4A-765A-401F-8055-38ED59380CAD}"/>
              </a:ext>
            </a:extLst>
          </p:cNvPr>
          <p:cNvSpPr txBox="1"/>
          <p:nvPr userDrawn="1"/>
        </p:nvSpPr>
        <p:spPr>
          <a:xfrm>
            <a:off x="544823" y="398450"/>
            <a:ext cx="3932237" cy="584775"/>
          </a:xfrm>
          <a:prstGeom prst="rect">
            <a:avLst/>
          </a:prstGeom>
          <a:noFill/>
        </p:spPr>
        <p:txBody>
          <a:bodyPr wrap="square" rtlCol="0">
            <a:spAutoFit/>
          </a:bodyPr>
          <a:lstStyle/>
          <a:p>
            <a:r>
              <a:rPr lang="en-US" sz="3200" b="1">
                <a:solidFill>
                  <a:schemeClr val="bg1"/>
                </a:solidFill>
                <a:latin typeface="+mj-lt"/>
              </a:rPr>
              <a:t>Contact NCCEH</a:t>
            </a:r>
          </a:p>
        </p:txBody>
      </p:sp>
      <p:sp>
        <p:nvSpPr>
          <p:cNvPr id="21" name="TextBox 20">
            <a:extLst>
              <a:ext uri="{FF2B5EF4-FFF2-40B4-BE49-F238E27FC236}">
                <a16:creationId xmlns:a16="http://schemas.microsoft.com/office/drawing/2014/main" id="{B213EC4A-9057-45DE-AF58-287AA4EAED83}"/>
              </a:ext>
            </a:extLst>
          </p:cNvPr>
          <p:cNvSpPr txBox="1"/>
          <p:nvPr userDrawn="1"/>
        </p:nvSpPr>
        <p:spPr>
          <a:xfrm>
            <a:off x="796413" y="903838"/>
            <a:ext cx="3450566" cy="830997"/>
          </a:xfrm>
          <a:prstGeom prst="rect">
            <a:avLst/>
          </a:prstGeom>
          <a:noFill/>
        </p:spPr>
        <p:txBody>
          <a:bodyPr wrap="square" rtlCol="0">
            <a:spAutoFit/>
          </a:bodyPr>
          <a:lstStyle/>
          <a:p>
            <a:r>
              <a:rPr lang="en-US" sz="2400">
                <a:solidFill>
                  <a:schemeClr val="bg1"/>
                </a:solidFill>
                <a:latin typeface="Franklin Gothic"/>
              </a:rPr>
              <a:t>hello@ncceh.org</a:t>
            </a:r>
          </a:p>
          <a:p>
            <a:r>
              <a:rPr lang="en-US" sz="2400">
                <a:solidFill>
                  <a:schemeClr val="bg1"/>
                </a:solidFill>
                <a:latin typeface="Franklin Gothic"/>
              </a:rPr>
              <a:t>919.755.4393</a:t>
            </a:r>
          </a:p>
        </p:txBody>
      </p:sp>
      <p:sp>
        <p:nvSpPr>
          <p:cNvPr id="22" name="TextBox 21">
            <a:extLst>
              <a:ext uri="{FF2B5EF4-FFF2-40B4-BE49-F238E27FC236}">
                <a16:creationId xmlns:a16="http://schemas.microsoft.com/office/drawing/2014/main" id="{9EEC8946-3EA6-4C9C-AB84-E8B7D5A92E31}"/>
              </a:ext>
            </a:extLst>
          </p:cNvPr>
          <p:cNvSpPr txBox="1"/>
          <p:nvPr userDrawn="1"/>
        </p:nvSpPr>
        <p:spPr>
          <a:xfrm>
            <a:off x="544821" y="2151684"/>
            <a:ext cx="7779672" cy="584775"/>
          </a:xfrm>
          <a:prstGeom prst="rect">
            <a:avLst/>
          </a:prstGeom>
          <a:noFill/>
        </p:spPr>
        <p:txBody>
          <a:bodyPr wrap="square" rtlCol="0">
            <a:spAutoFit/>
          </a:bodyPr>
          <a:lstStyle/>
          <a:p>
            <a:r>
              <a:rPr lang="en-US" sz="3200" b="1">
                <a:solidFill>
                  <a:schemeClr val="bg1"/>
                </a:solidFill>
                <a:latin typeface="+mj-lt"/>
              </a:rPr>
              <a:t>Contact NCCEH Data Center Help Desk</a:t>
            </a:r>
          </a:p>
        </p:txBody>
      </p:sp>
      <p:sp>
        <p:nvSpPr>
          <p:cNvPr id="23" name="TextBox 22">
            <a:extLst>
              <a:ext uri="{FF2B5EF4-FFF2-40B4-BE49-F238E27FC236}">
                <a16:creationId xmlns:a16="http://schemas.microsoft.com/office/drawing/2014/main" id="{B19F89EA-022E-451E-8E3C-ACBEC341B912}"/>
              </a:ext>
            </a:extLst>
          </p:cNvPr>
          <p:cNvSpPr txBox="1"/>
          <p:nvPr userDrawn="1"/>
        </p:nvSpPr>
        <p:spPr>
          <a:xfrm>
            <a:off x="796413" y="2657073"/>
            <a:ext cx="3450566" cy="830997"/>
          </a:xfrm>
          <a:prstGeom prst="rect">
            <a:avLst/>
          </a:prstGeom>
          <a:noFill/>
        </p:spPr>
        <p:txBody>
          <a:bodyPr wrap="square" rtlCol="0">
            <a:spAutoFit/>
          </a:bodyPr>
          <a:lstStyle/>
          <a:p>
            <a:r>
              <a:rPr lang="en-US" sz="2400">
                <a:solidFill>
                  <a:schemeClr val="bg1"/>
                </a:solidFill>
                <a:latin typeface="Franklin Gothic"/>
              </a:rPr>
              <a:t>hmis@ncceh.org</a:t>
            </a:r>
          </a:p>
          <a:p>
            <a:r>
              <a:rPr lang="en-US" sz="2400">
                <a:solidFill>
                  <a:schemeClr val="bg1"/>
                </a:solidFill>
                <a:latin typeface="Franklin Gothic"/>
              </a:rPr>
              <a:t>919.410.6997</a:t>
            </a:r>
          </a:p>
        </p:txBody>
      </p:sp>
    </p:spTree>
    <p:extLst>
      <p:ext uri="{BB962C8B-B14F-4D97-AF65-F5344CB8AC3E}">
        <p14:creationId xmlns:p14="http://schemas.microsoft.com/office/powerpoint/2010/main" val="4002011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A42EF1A4-76A9-4119-B78C-FE711110EC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5" name="Table Placeholder 4">
            <a:extLst>
              <a:ext uri="{FF2B5EF4-FFF2-40B4-BE49-F238E27FC236}">
                <a16:creationId xmlns:a16="http://schemas.microsoft.com/office/drawing/2014/main" id="{1BD993E8-999B-44DC-8666-B2704DCEFD63}"/>
              </a:ext>
            </a:extLst>
          </p:cNvPr>
          <p:cNvSpPr>
            <a:spLocks noGrp="1"/>
          </p:cNvSpPr>
          <p:nvPr>
            <p:ph type="tbl" sz="quarter" idx="10"/>
          </p:nvPr>
        </p:nvSpPr>
        <p:spPr>
          <a:xfrm>
            <a:off x="688975" y="1897063"/>
            <a:ext cx="10266620" cy="4386262"/>
          </a:xfrm>
        </p:spPr>
        <p:txBody>
          <a:bodyPr/>
          <a:lstStyle/>
          <a:p>
            <a:endParaRPr lang="en-US"/>
          </a:p>
        </p:txBody>
      </p:sp>
    </p:spTree>
    <p:extLst>
      <p:ext uri="{BB962C8B-B14F-4D97-AF65-F5344CB8AC3E}">
        <p14:creationId xmlns:p14="http://schemas.microsoft.com/office/powerpoint/2010/main" val="39579210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act NCCEH + SO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2" name="Rectangle 1">
            <a:extLst>
              <a:ext uri="{FF2B5EF4-FFF2-40B4-BE49-F238E27FC236}">
                <a16:creationId xmlns:a16="http://schemas.microsoft.com/office/drawing/2014/main" id="{9718B6AC-32B6-4D42-B234-28A7DDD34BC5}"/>
              </a:ext>
            </a:extLst>
          </p:cNvPr>
          <p:cNvSpPr/>
          <p:nvPr userDrawn="1"/>
        </p:nvSpPr>
        <p:spPr>
          <a:xfrm>
            <a:off x="0" y="0"/>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latin typeface="Franklin Gothic"/>
            </a:endParaRPr>
          </a:p>
        </p:txBody>
      </p:sp>
      <p:grpSp>
        <p:nvGrpSpPr>
          <p:cNvPr id="11" name="Group 10">
            <a:extLst>
              <a:ext uri="{FF2B5EF4-FFF2-40B4-BE49-F238E27FC236}">
                <a16:creationId xmlns:a16="http://schemas.microsoft.com/office/drawing/2014/main" id="{A0386FFB-3215-4C11-A507-3DF21ADCA25C}"/>
              </a:ext>
            </a:extLst>
          </p:cNvPr>
          <p:cNvGrpSpPr/>
          <p:nvPr userDrawn="1"/>
        </p:nvGrpSpPr>
        <p:grpSpPr>
          <a:xfrm>
            <a:off x="7929716" y="157317"/>
            <a:ext cx="3928612" cy="1426423"/>
            <a:chOff x="7929716" y="157317"/>
            <a:chExt cx="3928611" cy="1426423"/>
          </a:xfrm>
        </p:grpSpPr>
        <p:pic>
          <p:nvPicPr>
            <p:cNvPr id="12" name="Picture 11">
              <a:extLst>
                <a:ext uri="{FF2B5EF4-FFF2-40B4-BE49-F238E27FC236}">
                  <a16:creationId xmlns:a16="http://schemas.microsoft.com/office/drawing/2014/main" id="{06E2D61F-BDA7-4CA2-A290-4D2F69CEA0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3" name="Picture 12">
              <a:extLst>
                <a:ext uri="{FF2B5EF4-FFF2-40B4-BE49-F238E27FC236}">
                  <a16:creationId xmlns:a16="http://schemas.microsoft.com/office/drawing/2014/main" id="{702ECE31-B228-4447-8CA4-89383A7885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4" name="Picture 13">
              <a:extLst>
                <a:ext uri="{FF2B5EF4-FFF2-40B4-BE49-F238E27FC236}">
                  <a16:creationId xmlns:a16="http://schemas.microsoft.com/office/drawing/2014/main" id="{B9712656-52A7-45A9-B8F5-5028923240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5" name="TextBox 14">
              <a:extLst>
                <a:ext uri="{FF2B5EF4-FFF2-40B4-BE49-F238E27FC236}">
                  <a16:creationId xmlns:a16="http://schemas.microsoft.com/office/drawing/2014/main" id="{A45D3977-DA46-43DB-8A20-6E26D8FFF0EC}"/>
                </a:ext>
              </a:extLst>
            </p:cNvPr>
            <p:cNvSpPr txBox="1"/>
            <p:nvPr userDrawn="1"/>
          </p:nvSpPr>
          <p:spPr>
            <a:xfrm>
              <a:off x="7929718" y="157317"/>
              <a:ext cx="3559278" cy="369460"/>
            </a:xfrm>
            <a:prstGeom prst="rect">
              <a:avLst/>
            </a:prstGeom>
            <a:noFill/>
          </p:spPr>
          <p:txBody>
            <a:bodyPr wrap="square" rtlCol="0">
              <a:spAutoFit/>
            </a:bodyPr>
            <a:lstStyle/>
            <a:p>
              <a:pPr algn="r"/>
              <a:r>
                <a:rPr lang="en-US" sz="1801" err="1">
                  <a:solidFill>
                    <a:schemeClr val="bg1"/>
                  </a:solidFill>
                  <a:latin typeface="Franklin Gothic"/>
                </a:rPr>
                <a:t>NCEndHomelessness</a:t>
              </a:r>
              <a:endParaRPr lang="en-US" sz="1801">
                <a:solidFill>
                  <a:schemeClr val="bg1"/>
                </a:solidFill>
                <a:latin typeface="Franklin Gothic"/>
              </a:endParaRPr>
            </a:p>
          </p:txBody>
        </p:sp>
        <p:sp>
          <p:nvSpPr>
            <p:cNvPr id="16" name="TextBox 15">
              <a:extLst>
                <a:ext uri="{FF2B5EF4-FFF2-40B4-BE49-F238E27FC236}">
                  <a16:creationId xmlns:a16="http://schemas.microsoft.com/office/drawing/2014/main" id="{BDF78844-A8F4-4138-B886-3C3ECDF1F160}"/>
                </a:ext>
              </a:extLst>
            </p:cNvPr>
            <p:cNvSpPr txBox="1"/>
            <p:nvPr userDrawn="1"/>
          </p:nvSpPr>
          <p:spPr>
            <a:xfrm>
              <a:off x="7929716" y="1214280"/>
              <a:ext cx="3559278" cy="369460"/>
            </a:xfrm>
            <a:prstGeom prst="rect">
              <a:avLst/>
            </a:prstGeom>
            <a:noFill/>
          </p:spPr>
          <p:txBody>
            <a:bodyPr wrap="square" rtlCol="0">
              <a:spAutoFit/>
            </a:bodyPr>
            <a:lstStyle/>
            <a:p>
              <a:pPr algn="r"/>
              <a:r>
                <a:rPr lang="en-US" sz="1801" err="1">
                  <a:solidFill>
                    <a:schemeClr val="bg1"/>
                  </a:solidFill>
                  <a:latin typeface="Franklin Gothic"/>
                </a:rPr>
                <a:t>nc_end_homelessness</a:t>
              </a:r>
              <a:endParaRPr lang="en-US" sz="1801">
                <a:solidFill>
                  <a:schemeClr val="bg1"/>
                </a:solidFill>
                <a:latin typeface="Franklin Gothic"/>
              </a:endParaRPr>
            </a:p>
          </p:txBody>
        </p:sp>
        <p:sp>
          <p:nvSpPr>
            <p:cNvPr id="17" name="TextBox 16">
              <a:extLst>
                <a:ext uri="{FF2B5EF4-FFF2-40B4-BE49-F238E27FC236}">
                  <a16:creationId xmlns:a16="http://schemas.microsoft.com/office/drawing/2014/main" id="{10E7B235-4961-4B17-BFB8-F9CDB3C21DF7}"/>
                </a:ext>
              </a:extLst>
            </p:cNvPr>
            <p:cNvSpPr txBox="1"/>
            <p:nvPr userDrawn="1"/>
          </p:nvSpPr>
          <p:spPr>
            <a:xfrm>
              <a:off x="7929716" y="685800"/>
              <a:ext cx="3559278" cy="369460"/>
            </a:xfrm>
            <a:prstGeom prst="rect">
              <a:avLst/>
            </a:prstGeom>
            <a:noFill/>
          </p:spPr>
          <p:txBody>
            <a:bodyPr wrap="square" rtlCol="0">
              <a:spAutoFit/>
            </a:bodyPr>
            <a:lstStyle/>
            <a:p>
              <a:pPr algn="r"/>
              <a:r>
                <a:rPr lang="en-US" sz="1801">
                  <a:solidFill>
                    <a:schemeClr val="bg1"/>
                  </a:solidFill>
                  <a:latin typeface="Franklin Gothic"/>
                </a:rPr>
                <a:t>@NCHomelessness</a:t>
              </a:r>
            </a:p>
          </p:txBody>
        </p:sp>
      </p:grpSp>
      <p:sp>
        <p:nvSpPr>
          <p:cNvPr id="18" name="TextBox 17">
            <a:extLst>
              <a:ext uri="{FF2B5EF4-FFF2-40B4-BE49-F238E27FC236}">
                <a16:creationId xmlns:a16="http://schemas.microsoft.com/office/drawing/2014/main" id="{2875BD31-B02F-4949-97D4-394F8829DCCA}"/>
              </a:ext>
            </a:extLst>
          </p:cNvPr>
          <p:cNvSpPr txBox="1"/>
          <p:nvPr userDrawn="1"/>
        </p:nvSpPr>
        <p:spPr>
          <a:xfrm>
            <a:off x="544823" y="398450"/>
            <a:ext cx="3932237" cy="584775"/>
          </a:xfrm>
          <a:prstGeom prst="rect">
            <a:avLst/>
          </a:prstGeom>
          <a:noFill/>
        </p:spPr>
        <p:txBody>
          <a:bodyPr wrap="square" rtlCol="0">
            <a:spAutoFit/>
          </a:bodyPr>
          <a:lstStyle/>
          <a:p>
            <a:r>
              <a:rPr lang="en-US" sz="3200" b="1">
                <a:solidFill>
                  <a:schemeClr val="bg1"/>
                </a:solidFill>
                <a:latin typeface="+mj-lt"/>
              </a:rPr>
              <a:t>Contact NCCEH</a:t>
            </a:r>
          </a:p>
        </p:txBody>
      </p:sp>
      <p:sp>
        <p:nvSpPr>
          <p:cNvPr id="19" name="TextBox 18">
            <a:extLst>
              <a:ext uri="{FF2B5EF4-FFF2-40B4-BE49-F238E27FC236}">
                <a16:creationId xmlns:a16="http://schemas.microsoft.com/office/drawing/2014/main" id="{6CE45AC9-FA20-4F4B-95C3-7E5B5FC12913}"/>
              </a:ext>
            </a:extLst>
          </p:cNvPr>
          <p:cNvSpPr txBox="1"/>
          <p:nvPr userDrawn="1"/>
        </p:nvSpPr>
        <p:spPr>
          <a:xfrm>
            <a:off x="796413" y="903838"/>
            <a:ext cx="3450566" cy="830997"/>
          </a:xfrm>
          <a:prstGeom prst="rect">
            <a:avLst/>
          </a:prstGeom>
          <a:noFill/>
        </p:spPr>
        <p:txBody>
          <a:bodyPr wrap="square" rtlCol="0">
            <a:spAutoFit/>
          </a:bodyPr>
          <a:lstStyle/>
          <a:p>
            <a:r>
              <a:rPr lang="en-US" sz="2400">
                <a:solidFill>
                  <a:schemeClr val="bg1"/>
                </a:solidFill>
                <a:latin typeface="Franklin Gothic"/>
              </a:rPr>
              <a:t>hello@ncceh.org</a:t>
            </a:r>
          </a:p>
          <a:p>
            <a:r>
              <a:rPr lang="en-US" sz="2400">
                <a:solidFill>
                  <a:schemeClr val="bg1"/>
                </a:solidFill>
                <a:latin typeface="Franklin Gothic"/>
              </a:rPr>
              <a:t>919.755.4393</a:t>
            </a:r>
          </a:p>
        </p:txBody>
      </p:sp>
      <p:sp>
        <p:nvSpPr>
          <p:cNvPr id="20" name="TextBox 19">
            <a:extLst>
              <a:ext uri="{FF2B5EF4-FFF2-40B4-BE49-F238E27FC236}">
                <a16:creationId xmlns:a16="http://schemas.microsoft.com/office/drawing/2014/main" id="{B5DAEBC5-DF57-416E-AD05-5A8031A86BD2}"/>
              </a:ext>
            </a:extLst>
          </p:cNvPr>
          <p:cNvSpPr txBox="1"/>
          <p:nvPr userDrawn="1"/>
        </p:nvSpPr>
        <p:spPr>
          <a:xfrm>
            <a:off x="544821" y="2151686"/>
            <a:ext cx="7779672" cy="584775"/>
          </a:xfrm>
          <a:prstGeom prst="rect">
            <a:avLst/>
          </a:prstGeom>
          <a:noFill/>
        </p:spPr>
        <p:txBody>
          <a:bodyPr wrap="square" rtlCol="0">
            <a:spAutoFit/>
          </a:bodyPr>
          <a:lstStyle/>
          <a:p>
            <a:r>
              <a:rPr lang="en-US" sz="3200" b="1">
                <a:solidFill>
                  <a:schemeClr val="bg1"/>
                </a:solidFill>
                <a:latin typeface="+mj-lt"/>
              </a:rPr>
              <a:t>Contact us re: SOAR</a:t>
            </a:r>
          </a:p>
        </p:txBody>
      </p:sp>
      <p:sp>
        <p:nvSpPr>
          <p:cNvPr id="21" name="TextBox 20">
            <a:extLst>
              <a:ext uri="{FF2B5EF4-FFF2-40B4-BE49-F238E27FC236}">
                <a16:creationId xmlns:a16="http://schemas.microsoft.com/office/drawing/2014/main" id="{4B69C3BB-569E-44BF-952D-C62913897FF1}"/>
              </a:ext>
            </a:extLst>
          </p:cNvPr>
          <p:cNvSpPr txBox="1"/>
          <p:nvPr userDrawn="1"/>
        </p:nvSpPr>
        <p:spPr>
          <a:xfrm>
            <a:off x="796413" y="2657073"/>
            <a:ext cx="3450566" cy="830997"/>
          </a:xfrm>
          <a:prstGeom prst="rect">
            <a:avLst/>
          </a:prstGeom>
          <a:noFill/>
        </p:spPr>
        <p:txBody>
          <a:bodyPr wrap="square" rtlCol="0">
            <a:spAutoFit/>
          </a:bodyPr>
          <a:lstStyle/>
          <a:p>
            <a:r>
              <a:rPr lang="en-US" sz="2400">
                <a:solidFill>
                  <a:schemeClr val="bg1"/>
                </a:solidFill>
                <a:latin typeface="Franklin Gothic"/>
              </a:rPr>
              <a:t>soar@ncceh.org</a:t>
            </a:r>
          </a:p>
          <a:p>
            <a:r>
              <a:rPr lang="en-US" sz="2400">
                <a:solidFill>
                  <a:schemeClr val="bg1"/>
                </a:solidFill>
                <a:latin typeface="Franklin Gothic"/>
              </a:rPr>
              <a:t>919.755.4393</a:t>
            </a:r>
          </a:p>
        </p:txBody>
      </p:sp>
    </p:spTree>
    <p:extLst>
      <p:ext uri="{BB962C8B-B14F-4D97-AF65-F5344CB8AC3E}">
        <p14:creationId xmlns:p14="http://schemas.microsoft.com/office/powerpoint/2010/main" val="2960651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8258" y="1825625"/>
            <a:ext cx="1066554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42EF1A4-76A9-4119-B78C-FE711110EC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722367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6A6FAE-5531-4306-89FF-2DAD10903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BE75517A-46CD-4A32-A79A-951C8BE555E9}"/>
              </a:ext>
            </a:extLst>
          </p:cNvPr>
          <p:cNvSpPr>
            <a:spLocks noGrp="1"/>
          </p:cNvSpPr>
          <p:nvPr>
            <p:ph type="body" sz="quarter" idx="10" hasCustomPrompt="1"/>
          </p:nvPr>
        </p:nvSpPr>
        <p:spPr>
          <a:xfrm>
            <a:off x="1897523" y="2971800"/>
            <a:ext cx="8396954" cy="914400"/>
          </a:xfrm>
        </p:spPr>
        <p:txBody>
          <a:bodyPr>
            <a:normAutofit/>
          </a:bodyPr>
          <a:lstStyle>
            <a:lvl1pPr marL="0" indent="0" algn="ctr">
              <a:buNone/>
              <a:defRPr sz="6000" b="1">
                <a:solidFill>
                  <a:schemeClr val="bg1"/>
                </a:solidFill>
              </a:defRPr>
            </a:lvl1pPr>
          </a:lstStyle>
          <a:p>
            <a:pPr lvl="0"/>
            <a:r>
              <a:rPr lang="en-US"/>
              <a:t>Section Title</a:t>
            </a:r>
          </a:p>
        </p:txBody>
      </p:sp>
    </p:spTree>
    <p:extLst>
      <p:ext uri="{BB962C8B-B14F-4D97-AF65-F5344CB8AC3E}">
        <p14:creationId xmlns:p14="http://schemas.microsoft.com/office/powerpoint/2010/main" val="10040390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000" b="1" i="0">
                <a:solidFill>
                  <a:srgbClr val="2C737D"/>
                </a:solidFill>
                <a:latin typeface="Franklin Gothic Demi"/>
                <a:cs typeface="Franklin Gothic Dem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600" b="0" i="0">
                <a:solidFill>
                  <a:srgbClr val="716D6D"/>
                </a:solidFill>
                <a:latin typeface="Franklin Gothic Book"/>
                <a:cs typeface="Franklin Gothic Boo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879776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C737D"/>
                </a:solidFill>
                <a:latin typeface="Franklin Gothic Demi"/>
                <a:cs typeface="Franklin Gothic Demi"/>
              </a:defRPr>
            </a:lvl1pPr>
          </a:lstStyle>
          <a:p>
            <a:endParaRPr/>
          </a:p>
        </p:txBody>
      </p:sp>
      <p:sp>
        <p:nvSpPr>
          <p:cNvPr id="3" name="Holder 3"/>
          <p:cNvSpPr>
            <a:spLocks noGrp="1"/>
          </p:cNvSpPr>
          <p:nvPr>
            <p:ph type="body" idx="1"/>
          </p:nvPr>
        </p:nvSpPr>
        <p:spPr/>
        <p:txBody>
          <a:bodyPr lIns="0" tIns="0" rIns="0" bIns="0"/>
          <a:lstStyle>
            <a:lvl1pPr>
              <a:defRPr sz="2600" b="0" i="0">
                <a:solidFill>
                  <a:srgbClr val="716D6D"/>
                </a:solidFill>
                <a:latin typeface="Franklin Gothic Book"/>
                <a:cs typeface="Franklin Gothic Boo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989746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C737D"/>
                </a:solidFill>
                <a:latin typeface="Franklin Gothic Demi"/>
                <a:cs typeface="Franklin Gothic Dem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396068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8" cy="6857999"/>
          </a:xfrm>
          <a:prstGeom prst="rect">
            <a:avLst/>
          </a:prstGeom>
        </p:spPr>
      </p:pic>
      <p:sp>
        <p:nvSpPr>
          <p:cNvPr id="2" name="Holder 2"/>
          <p:cNvSpPr>
            <a:spLocks noGrp="1"/>
          </p:cNvSpPr>
          <p:nvPr>
            <p:ph type="title"/>
          </p:nvPr>
        </p:nvSpPr>
        <p:spPr/>
        <p:txBody>
          <a:bodyPr lIns="0" tIns="0" rIns="0" bIns="0"/>
          <a:lstStyle>
            <a:lvl1pPr>
              <a:defRPr sz="4000" b="1" i="0">
                <a:solidFill>
                  <a:srgbClr val="2C737D"/>
                </a:solidFill>
                <a:latin typeface="Franklin Gothic Demi"/>
                <a:cs typeface="Franklin Gothic Dem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42214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14095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section">
    <p:bg>
      <p:bgPr>
        <a:solidFill>
          <a:schemeClr val="bg2">
            <a:lumMod val="50000"/>
          </a:schemeClr>
        </a:solidFill>
        <a:effectLst/>
      </p:bgPr>
    </p:bg>
    <p:spTree>
      <p:nvGrpSpPr>
        <p:cNvPr id="1" name=""/>
        <p:cNvGrpSpPr/>
        <p:nvPr/>
      </p:nvGrpSpPr>
      <p:grpSpPr>
        <a:xfrm>
          <a:off x="0" y="0"/>
          <a:ext cx="0" cy="0"/>
          <a:chOff x="0" y="0"/>
          <a:chExt cx="0" cy="0"/>
        </a:xfrm>
      </p:grpSpPr>
      <p:sp>
        <p:nvSpPr>
          <p:cNvPr id="4" name="Subtitle 8">
            <a:extLst>
              <a:ext uri="{FF2B5EF4-FFF2-40B4-BE49-F238E27FC236}">
                <a16:creationId xmlns:a16="http://schemas.microsoft.com/office/drawing/2014/main" id="{DBFE5A80-BB79-4376-A6A8-695FB1D6F3F0}"/>
              </a:ext>
            </a:extLst>
          </p:cNvPr>
          <p:cNvSpPr>
            <a:spLocks noGrp="1"/>
          </p:cNvSpPr>
          <p:nvPr>
            <p:ph type="subTitle" idx="1"/>
          </p:nvPr>
        </p:nvSpPr>
        <p:spPr>
          <a:xfrm>
            <a:off x="1219200" y="2057400"/>
            <a:ext cx="9677400" cy="1905000"/>
          </a:xfrm>
        </p:spPr>
        <p:txBody>
          <a:bodyPr>
            <a:normAutofit/>
          </a:bodyPr>
          <a:lstStyle>
            <a:lvl1pPr marL="0" indent="0" algn="ctr">
              <a:buNone/>
              <a:defRPr sz="3200">
                <a:solidFill>
                  <a:schemeClr val="bg1"/>
                </a:solidFill>
                <a:latin typeface="Franklin Gothic"/>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pic>
        <p:nvPicPr>
          <p:cNvPr id="5" name="Picture 4">
            <a:extLst>
              <a:ext uri="{FF2B5EF4-FFF2-40B4-BE49-F238E27FC236}">
                <a16:creationId xmlns:a16="http://schemas.microsoft.com/office/drawing/2014/main" id="{210508E1-8BB4-45C4-94F2-29216E668AD1}"/>
              </a:ext>
            </a:extLst>
          </p:cNvPr>
          <p:cNvPicPr>
            <a:picLocks noChangeAspect="1"/>
          </p:cNvPicPr>
          <p:nvPr userDrawn="1"/>
        </p:nvPicPr>
        <p:blipFill>
          <a:blip r:embed="rId2" cstate="print">
            <a:clrChange>
              <a:clrFrom>
                <a:srgbClr val="FFFFFE"/>
              </a:clrFrom>
              <a:clrTo>
                <a:srgbClr val="FFFFFE">
                  <a:alpha val="0"/>
                </a:srgbClr>
              </a:clrTo>
            </a:clrChange>
            <a:biLevel thresh="25000"/>
            <a:extLst>
              <a:ext uri="{28A0092B-C50C-407E-A947-70E740481C1C}">
                <a14:useLocalDpi xmlns:a14="http://schemas.microsoft.com/office/drawing/2010/main" val="0"/>
              </a:ext>
            </a:extLst>
          </a:blip>
          <a:stretch>
            <a:fillRect/>
          </a:stretch>
        </p:blipFill>
        <p:spPr>
          <a:xfrm>
            <a:off x="9144000" y="5029200"/>
            <a:ext cx="2792506" cy="2157846"/>
          </a:xfrm>
          <a:prstGeom prst="rect">
            <a:avLst/>
          </a:prstGeom>
        </p:spPr>
      </p:pic>
    </p:spTree>
    <p:extLst>
      <p:ext uri="{BB962C8B-B14F-4D97-AF65-F5344CB8AC3E}">
        <p14:creationId xmlns:p14="http://schemas.microsoft.com/office/powerpoint/2010/main" val="3242153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6A6FAE-5531-4306-89FF-2DAD10903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BE75517A-46CD-4A32-A79A-951C8BE555E9}"/>
              </a:ext>
            </a:extLst>
          </p:cNvPr>
          <p:cNvSpPr>
            <a:spLocks noGrp="1"/>
          </p:cNvSpPr>
          <p:nvPr>
            <p:ph type="body" sz="quarter" idx="10" hasCustomPrompt="1"/>
          </p:nvPr>
        </p:nvSpPr>
        <p:spPr>
          <a:xfrm>
            <a:off x="1897523" y="2971800"/>
            <a:ext cx="8396954" cy="914400"/>
          </a:xfrm>
        </p:spPr>
        <p:txBody>
          <a:bodyPr>
            <a:normAutofit/>
          </a:bodyPr>
          <a:lstStyle>
            <a:lvl1pPr marL="0" indent="0" algn="ctr">
              <a:buNone/>
              <a:defRPr sz="6000" b="1">
                <a:solidFill>
                  <a:schemeClr val="bg1"/>
                </a:solidFill>
              </a:defRPr>
            </a:lvl1pPr>
          </a:lstStyle>
          <a:p>
            <a:pPr lvl="0"/>
            <a:r>
              <a:rPr lang="en-US"/>
              <a:t>Section Title</a:t>
            </a:r>
          </a:p>
        </p:txBody>
      </p:sp>
    </p:spTree>
    <p:extLst>
      <p:ext uri="{BB962C8B-B14F-4D97-AF65-F5344CB8AC3E}">
        <p14:creationId xmlns:p14="http://schemas.microsoft.com/office/powerpoint/2010/main" val="156788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8257"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936A4FB-4499-426A-A9B7-0A1C58CDE4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247246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191" indent="0">
              <a:buNone/>
              <a:defRPr sz="2000" b="1"/>
            </a:lvl2pPr>
            <a:lvl3pPr marL="914380" indent="0">
              <a:buNone/>
              <a:defRPr sz="1801" b="1"/>
            </a:lvl3pPr>
            <a:lvl4pPr marL="1371571" indent="0">
              <a:buNone/>
              <a:defRPr sz="1600" b="1"/>
            </a:lvl4pPr>
            <a:lvl5pPr marL="1828761" indent="0">
              <a:buNone/>
              <a:defRPr sz="1600" b="1"/>
            </a:lvl5pPr>
            <a:lvl6pPr marL="2285951" indent="0">
              <a:buNone/>
              <a:defRPr sz="1600" b="1"/>
            </a:lvl6pPr>
            <a:lvl7pPr marL="2743141" indent="0">
              <a:buNone/>
              <a:defRPr sz="1600" b="1"/>
            </a:lvl7pPr>
            <a:lvl8pPr marL="3200332" indent="0">
              <a:buNone/>
              <a:defRPr sz="1600" b="1"/>
            </a:lvl8pPr>
            <a:lvl9pPr marL="3657522" indent="0">
              <a:buNone/>
              <a:defRPr sz="1600" b="1"/>
            </a:lvl9pPr>
          </a:lstStyle>
          <a:p>
            <a:pPr lvl="0"/>
            <a:r>
              <a:rPr lang="en-US"/>
              <a:t>Edit Master text styles</a:t>
            </a:r>
          </a:p>
        </p:txBody>
      </p:sp>
      <p:sp>
        <p:nvSpPr>
          <p:cNvPr id="4" name="Content Placeholder 3"/>
          <p:cNvSpPr>
            <a:spLocks noGrp="1"/>
          </p:cNvSpPr>
          <p:nvPr>
            <p:ph sz="half" idx="2"/>
          </p:nvPr>
        </p:nvSpPr>
        <p:spPr>
          <a:xfrm>
            <a:off x="839790" y="2505075"/>
            <a:ext cx="5157787" cy="1508105"/>
          </a:xfrm>
        </p:spPr>
        <p:txBody>
          <a:bodyPr/>
          <a:lstStyle>
            <a:lvl2pPr>
              <a:defRPr>
                <a:latin typeface="Franklin Gothic"/>
              </a:defRPr>
            </a:lvl2pPr>
            <a:lvl3pPr>
              <a:defRPr>
                <a:latin typeface="Franklin Gothic"/>
              </a:defRPr>
            </a:lvl3pPr>
            <a:lvl4pPr>
              <a:defRPr>
                <a:latin typeface="Franklin Gothic"/>
              </a:defRPr>
            </a:lvl4pPr>
            <a:lvl5pPr>
              <a:defRPr>
                <a:latin typeface="Franklin Gothi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7" cy="823912"/>
          </a:xfrm>
        </p:spPr>
        <p:txBody>
          <a:bodyPr anchor="b"/>
          <a:lstStyle>
            <a:lvl1pPr marL="0" indent="0">
              <a:buNone/>
              <a:defRPr sz="2400" b="1"/>
            </a:lvl1pPr>
            <a:lvl2pPr marL="457191" indent="0">
              <a:buNone/>
              <a:defRPr sz="2000" b="1"/>
            </a:lvl2pPr>
            <a:lvl3pPr marL="914380" indent="0">
              <a:buNone/>
              <a:defRPr sz="1801" b="1"/>
            </a:lvl3pPr>
            <a:lvl4pPr marL="1371571" indent="0">
              <a:buNone/>
              <a:defRPr sz="1600" b="1"/>
            </a:lvl4pPr>
            <a:lvl5pPr marL="1828761" indent="0">
              <a:buNone/>
              <a:defRPr sz="1600" b="1"/>
            </a:lvl5pPr>
            <a:lvl6pPr marL="2285951" indent="0">
              <a:buNone/>
              <a:defRPr sz="1600" b="1"/>
            </a:lvl6pPr>
            <a:lvl7pPr marL="2743141" indent="0">
              <a:buNone/>
              <a:defRPr sz="1600" b="1"/>
            </a:lvl7pPr>
            <a:lvl8pPr marL="3200332" indent="0">
              <a:buNone/>
              <a:defRPr sz="1600" b="1"/>
            </a:lvl8pPr>
            <a:lvl9pPr marL="3657522"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7" cy="1508105"/>
          </a:xfrm>
        </p:spPr>
        <p:txBody>
          <a:bodyPr/>
          <a:lstStyle>
            <a:lvl2pPr>
              <a:defRPr>
                <a:latin typeface="Franklin Gothic"/>
              </a:defRPr>
            </a:lvl2pPr>
            <a:lvl3pPr>
              <a:defRPr>
                <a:latin typeface="Franklin Gothic"/>
              </a:defRPr>
            </a:lvl3pPr>
            <a:lvl4pPr>
              <a:defRPr>
                <a:latin typeface="Franklin Gothic"/>
              </a:defRPr>
            </a:lvl4pPr>
            <a:lvl5pPr>
              <a:defRPr>
                <a:latin typeface="Franklin Gothi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420928C-42A4-497E-9004-4B6F482D77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39137226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58DEA-D398-5003-598F-472701FAA06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51183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5">
            <a:extLst>
              <a:ext uri="{FF2B5EF4-FFF2-40B4-BE49-F238E27FC236}">
                <a16:creationId xmlns:a16="http://schemas.microsoft.com/office/drawing/2014/main" id="{0435C4AC-CC6A-4437-864D-664229C67F4D}"/>
              </a:ext>
            </a:extLst>
          </p:cNvPr>
          <p:cNvSpPr>
            <a:spLocks noGrp="1"/>
          </p:cNvSpPr>
          <p:nvPr>
            <p:ph sz="quarter" idx="13" hasCustomPrompt="1"/>
          </p:nvPr>
        </p:nvSpPr>
        <p:spPr>
          <a:xfrm>
            <a:off x="304800" y="1409701"/>
            <a:ext cx="11582397" cy="4495800"/>
          </a:xfrm>
        </p:spPr>
        <p:txBody>
          <a:bodyPr>
            <a:noAutofit/>
          </a:bodyPr>
          <a:lstStyle>
            <a:lvl2pPr>
              <a:defRPr>
                <a:latin typeface="Franklin Gothic"/>
              </a:defRPr>
            </a:lvl2pPr>
            <a:lvl3pPr>
              <a:defRPr>
                <a:latin typeface="Franklin Gothic"/>
              </a:defRPr>
            </a:lvl3pPr>
            <a:lvl4pPr>
              <a:defRPr>
                <a:latin typeface="Franklin Gothic"/>
              </a:defRPr>
            </a:lvl4pPr>
            <a:lvl5pPr>
              <a:defRPr>
                <a:latin typeface="Franklin Gothi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290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7463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7424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0075FB-EE00-4217-9A63-64674B3EDE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8991" y="5533257"/>
            <a:ext cx="4306529" cy="1173529"/>
          </a:xfrm>
          <a:prstGeom prst="rect">
            <a:avLst/>
          </a:prstGeom>
        </p:spPr>
      </p:pic>
      <p:sp>
        <p:nvSpPr>
          <p:cNvPr id="6" name="Title 1">
            <a:extLst>
              <a:ext uri="{FF2B5EF4-FFF2-40B4-BE49-F238E27FC236}">
                <a16:creationId xmlns:a16="http://schemas.microsoft.com/office/drawing/2014/main" id="{F9EE5D9A-B3FB-4D7C-ABFA-EE5F164AC508}"/>
              </a:ext>
            </a:extLst>
          </p:cNvPr>
          <p:cNvSpPr>
            <a:spLocks noGrp="1"/>
          </p:cNvSpPr>
          <p:nvPr>
            <p:ph type="ctrTitle"/>
          </p:nvPr>
        </p:nvSpPr>
        <p:spPr>
          <a:xfrm>
            <a:off x="294966" y="1334948"/>
            <a:ext cx="10294375" cy="2387600"/>
          </a:xfrm>
        </p:spPr>
        <p:txBody>
          <a:bodyPr anchor="b"/>
          <a:lstStyle>
            <a:lvl1pPr algn="l">
              <a:defRPr sz="6000" b="1">
                <a:latin typeface="Franklin Gothic"/>
              </a:defRPr>
            </a:lvl1pPr>
          </a:lstStyle>
          <a:p>
            <a:r>
              <a:rPr lang="en-US"/>
              <a:t>Click to edit Master title style</a:t>
            </a:r>
          </a:p>
        </p:txBody>
      </p:sp>
      <p:sp>
        <p:nvSpPr>
          <p:cNvPr id="8" name="Subtitle 2">
            <a:extLst>
              <a:ext uri="{FF2B5EF4-FFF2-40B4-BE49-F238E27FC236}">
                <a16:creationId xmlns:a16="http://schemas.microsoft.com/office/drawing/2014/main" id="{DA39D81A-C54D-4662-A9CB-52B1F0F9FD2F}"/>
              </a:ext>
            </a:extLst>
          </p:cNvPr>
          <p:cNvSpPr>
            <a:spLocks noGrp="1"/>
          </p:cNvSpPr>
          <p:nvPr>
            <p:ph type="subTitle" idx="1"/>
          </p:nvPr>
        </p:nvSpPr>
        <p:spPr>
          <a:xfrm>
            <a:off x="294965" y="4050672"/>
            <a:ext cx="10373035" cy="1472381"/>
          </a:xfrm>
        </p:spPr>
        <p:txBody>
          <a:bodyPr/>
          <a:lstStyle>
            <a:lvl1pPr marL="0" indent="0" algn="l">
              <a:buNone/>
              <a:defRPr sz="2400">
                <a:solidFill>
                  <a:srgbClr val="484848"/>
                </a:solidFill>
              </a:defRPr>
            </a:lvl1pPr>
            <a:lvl2pPr marL="457191" indent="0" algn="ctr">
              <a:buNone/>
              <a:defRPr sz="2000"/>
            </a:lvl2pPr>
            <a:lvl3pPr marL="914380" indent="0" algn="ctr">
              <a:buNone/>
              <a:defRPr sz="1801"/>
            </a:lvl3pPr>
            <a:lvl4pPr marL="1371571" indent="0" algn="ctr">
              <a:buNone/>
              <a:defRPr sz="1600"/>
            </a:lvl4pPr>
            <a:lvl5pPr marL="1828761" indent="0" algn="ctr">
              <a:buNone/>
              <a:defRPr sz="1600"/>
            </a:lvl5pPr>
            <a:lvl6pPr marL="2285951" indent="0" algn="ctr">
              <a:buNone/>
              <a:defRPr sz="1600"/>
            </a:lvl6pPr>
            <a:lvl7pPr marL="2743141" indent="0" algn="ctr">
              <a:buNone/>
              <a:defRPr sz="1600"/>
            </a:lvl7pPr>
            <a:lvl8pPr marL="3200332" indent="0" algn="ctr">
              <a:buNone/>
              <a:defRPr sz="1600"/>
            </a:lvl8pPr>
            <a:lvl9pPr marL="3657522" indent="0" algn="ctr">
              <a:buNone/>
              <a:defRPr sz="1600"/>
            </a:lvl9pPr>
          </a:lstStyle>
          <a:p>
            <a:r>
              <a:rPr lang="en-US"/>
              <a:t>Click to edit Master subtitle style</a:t>
            </a:r>
          </a:p>
        </p:txBody>
      </p:sp>
    </p:spTree>
    <p:extLst>
      <p:ext uri="{BB962C8B-B14F-4D97-AF65-F5344CB8AC3E}">
        <p14:creationId xmlns:p14="http://schemas.microsoft.com/office/powerpoint/2010/main" val="21363759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6A6FAE-5531-4306-89FF-2DAD10903E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BE75517A-46CD-4A32-A79A-951C8BE555E9}"/>
              </a:ext>
            </a:extLst>
          </p:cNvPr>
          <p:cNvSpPr>
            <a:spLocks noGrp="1"/>
          </p:cNvSpPr>
          <p:nvPr>
            <p:ph type="body" sz="quarter" idx="10" hasCustomPrompt="1"/>
          </p:nvPr>
        </p:nvSpPr>
        <p:spPr>
          <a:xfrm>
            <a:off x="1897523" y="2971800"/>
            <a:ext cx="8396954" cy="914400"/>
          </a:xfrm>
        </p:spPr>
        <p:txBody>
          <a:bodyPr>
            <a:normAutofit/>
          </a:bodyPr>
          <a:lstStyle>
            <a:lvl1pPr marL="0" indent="0" algn="ctr">
              <a:buNone/>
              <a:defRPr sz="6000" b="1">
                <a:solidFill>
                  <a:schemeClr val="bg1"/>
                </a:solidFill>
              </a:defRPr>
            </a:lvl1pPr>
          </a:lstStyle>
          <a:p>
            <a:pPr lvl="0"/>
            <a:r>
              <a:rPr lang="en-US"/>
              <a:t>Section Title</a:t>
            </a:r>
          </a:p>
        </p:txBody>
      </p:sp>
    </p:spTree>
    <p:extLst>
      <p:ext uri="{BB962C8B-B14F-4D97-AF65-F5344CB8AC3E}">
        <p14:creationId xmlns:p14="http://schemas.microsoft.com/office/powerpoint/2010/main" val="39863749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8258" y="1825625"/>
            <a:ext cx="1066554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42EF1A4-76A9-4119-B78C-FE711110EC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3391696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A42EF1A4-76A9-4119-B78C-FE711110EC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5" name="Table Placeholder 4">
            <a:extLst>
              <a:ext uri="{FF2B5EF4-FFF2-40B4-BE49-F238E27FC236}">
                <a16:creationId xmlns:a16="http://schemas.microsoft.com/office/drawing/2014/main" id="{1BD993E8-999B-44DC-8666-B2704DCEFD63}"/>
              </a:ext>
            </a:extLst>
          </p:cNvPr>
          <p:cNvSpPr>
            <a:spLocks noGrp="1"/>
          </p:cNvSpPr>
          <p:nvPr>
            <p:ph type="tbl" sz="quarter" idx="10"/>
          </p:nvPr>
        </p:nvSpPr>
        <p:spPr>
          <a:xfrm>
            <a:off x="688975" y="1897063"/>
            <a:ext cx="10266620" cy="4386262"/>
          </a:xfrm>
        </p:spPr>
        <p:txBody>
          <a:bodyPr/>
          <a:lstStyle/>
          <a:p>
            <a:r>
              <a:rPr lang="en-US"/>
              <a:t>Click icon to add table</a:t>
            </a:r>
          </a:p>
        </p:txBody>
      </p:sp>
    </p:spTree>
    <p:extLst>
      <p:ext uri="{BB962C8B-B14F-4D97-AF65-F5344CB8AC3E}">
        <p14:creationId xmlns:p14="http://schemas.microsoft.com/office/powerpoint/2010/main" val="19175976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8257"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936A4FB-4499-426A-A9B7-0A1C58CDE4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800277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191" indent="0">
              <a:buNone/>
              <a:defRPr sz="2000" b="1"/>
            </a:lvl2pPr>
            <a:lvl3pPr marL="914380" indent="0">
              <a:buNone/>
              <a:defRPr sz="1801" b="1"/>
            </a:lvl3pPr>
            <a:lvl4pPr marL="1371571" indent="0">
              <a:buNone/>
              <a:defRPr sz="1600" b="1"/>
            </a:lvl4pPr>
            <a:lvl5pPr marL="1828761" indent="0">
              <a:buNone/>
              <a:defRPr sz="1600" b="1"/>
            </a:lvl5pPr>
            <a:lvl6pPr marL="2285951" indent="0">
              <a:buNone/>
              <a:defRPr sz="1600" b="1"/>
            </a:lvl6pPr>
            <a:lvl7pPr marL="2743141" indent="0">
              <a:buNone/>
              <a:defRPr sz="1600" b="1"/>
            </a:lvl7pPr>
            <a:lvl8pPr marL="3200332" indent="0">
              <a:buNone/>
              <a:defRPr sz="1600" b="1"/>
            </a:lvl8pPr>
            <a:lvl9pPr marL="3657522" indent="0">
              <a:buNone/>
              <a:defRPr sz="1600" b="1"/>
            </a:lvl9pPr>
          </a:lstStyle>
          <a:p>
            <a:pPr lvl="0"/>
            <a:r>
              <a:rPr lang="en-US"/>
              <a:t>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7" cy="823912"/>
          </a:xfrm>
        </p:spPr>
        <p:txBody>
          <a:bodyPr anchor="b"/>
          <a:lstStyle>
            <a:lvl1pPr marL="0" indent="0">
              <a:buNone/>
              <a:defRPr sz="2400" b="1"/>
            </a:lvl1pPr>
            <a:lvl2pPr marL="457191" indent="0">
              <a:buNone/>
              <a:defRPr sz="2000" b="1"/>
            </a:lvl2pPr>
            <a:lvl3pPr marL="914380" indent="0">
              <a:buNone/>
              <a:defRPr sz="1801" b="1"/>
            </a:lvl3pPr>
            <a:lvl4pPr marL="1371571" indent="0">
              <a:buNone/>
              <a:defRPr sz="1600" b="1"/>
            </a:lvl4pPr>
            <a:lvl5pPr marL="1828761" indent="0">
              <a:buNone/>
              <a:defRPr sz="1600" b="1"/>
            </a:lvl5pPr>
            <a:lvl6pPr marL="2285951" indent="0">
              <a:buNone/>
              <a:defRPr sz="1600" b="1"/>
            </a:lvl6pPr>
            <a:lvl7pPr marL="2743141" indent="0">
              <a:buNone/>
              <a:defRPr sz="1600" b="1"/>
            </a:lvl7pPr>
            <a:lvl8pPr marL="3200332" indent="0">
              <a:buNone/>
              <a:defRPr sz="1600" b="1"/>
            </a:lvl8pPr>
            <a:lvl9pPr marL="3657522"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420928C-42A4-497E-9004-4B6F482D77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41376515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191" indent="0">
              <a:buNone/>
              <a:defRPr sz="2000" b="1"/>
            </a:lvl2pPr>
            <a:lvl3pPr marL="914380" indent="0">
              <a:buNone/>
              <a:defRPr sz="1801" b="1"/>
            </a:lvl3pPr>
            <a:lvl4pPr marL="1371571" indent="0">
              <a:buNone/>
              <a:defRPr sz="1600" b="1"/>
            </a:lvl4pPr>
            <a:lvl5pPr marL="1828761" indent="0">
              <a:buNone/>
              <a:defRPr sz="1600" b="1"/>
            </a:lvl5pPr>
            <a:lvl6pPr marL="2285951" indent="0">
              <a:buNone/>
              <a:defRPr sz="1600" b="1"/>
            </a:lvl6pPr>
            <a:lvl7pPr marL="2743141" indent="0">
              <a:buNone/>
              <a:defRPr sz="1600" b="1"/>
            </a:lvl7pPr>
            <a:lvl8pPr marL="3200332" indent="0">
              <a:buNone/>
              <a:defRPr sz="1600" b="1"/>
            </a:lvl8pPr>
            <a:lvl9pPr marL="3657522"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7" cy="823912"/>
          </a:xfrm>
        </p:spPr>
        <p:txBody>
          <a:bodyPr anchor="b"/>
          <a:lstStyle>
            <a:lvl1pPr marL="0" indent="0">
              <a:buNone/>
              <a:defRPr sz="2400" b="1"/>
            </a:lvl1pPr>
            <a:lvl2pPr marL="457191" indent="0">
              <a:buNone/>
              <a:defRPr sz="2000" b="1"/>
            </a:lvl2pPr>
            <a:lvl3pPr marL="914380" indent="0">
              <a:buNone/>
              <a:defRPr sz="1801" b="1"/>
            </a:lvl3pPr>
            <a:lvl4pPr marL="1371571" indent="0">
              <a:buNone/>
              <a:defRPr sz="1600" b="1"/>
            </a:lvl4pPr>
            <a:lvl5pPr marL="1828761" indent="0">
              <a:buNone/>
              <a:defRPr sz="1600" b="1"/>
            </a:lvl5pPr>
            <a:lvl6pPr marL="2285951" indent="0">
              <a:buNone/>
              <a:defRPr sz="1600" b="1"/>
            </a:lvl6pPr>
            <a:lvl7pPr marL="2743141" indent="0">
              <a:buNone/>
              <a:defRPr sz="1600" b="1"/>
            </a:lvl7pPr>
            <a:lvl8pPr marL="3200332" indent="0">
              <a:buNone/>
              <a:defRPr sz="1600" b="1"/>
            </a:lvl8pPr>
            <a:lvl9pPr marL="365752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420928C-42A4-497E-9004-4B6F482D7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666624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10" name="Title 1">
            <a:extLst>
              <a:ext uri="{FF2B5EF4-FFF2-40B4-BE49-F238E27FC236}">
                <a16:creationId xmlns:a16="http://schemas.microsoft.com/office/drawing/2014/main" id="{26C66B15-B952-4EDB-838A-AA5187285237}"/>
              </a:ext>
            </a:extLst>
          </p:cNvPr>
          <p:cNvSpPr>
            <a:spLocks noGrp="1"/>
          </p:cNvSpPr>
          <p:nvPr>
            <p:ph type="title"/>
          </p:nvPr>
        </p:nvSpPr>
        <p:spPr>
          <a:xfrm>
            <a:off x="589936" y="365127"/>
            <a:ext cx="10763865" cy="1325563"/>
          </a:xfrm>
        </p:spPr>
        <p:txBody>
          <a:bodyPr/>
          <a:lstStyle>
            <a:lvl1pPr>
              <a:defRPr>
                <a:solidFill>
                  <a:srgbClr val="2D737E"/>
                </a:solidFill>
              </a:defRPr>
            </a:lvl1pPr>
          </a:lstStyle>
          <a:p>
            <a:r>
              <a:rPr lang="en-US"/>
              <a:t>Click to edit Master title style</a:t>
            </a:r>
          </a:p>
        </p:txBody>
      </p:sp>
    </p:spTree>
    <p:extLst>
      <p:ext uri="{BB962C8B-B14F-4D97-AF65-F5344CB8AC3E}">
        <p14:creationId xmlns:p14="http://schemas.microsoft.com/office/powerpoint/2010/main" val="20610462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B8DB4-56F8-47CC-8754-9665B1C8B586}"/>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5" name="Content Placeholder 2">
            <a:extLst>
              <a:ext uri="{FF2B5EF4-FFF2-40B4-BE49-F238E27FC236}">
                <a16:creationId xmlns:a16="http://schemas.microsoft.com/office/drawing/2014/main" id="{2D1EE389-DC37-42B2-9688-358E8751E653}"/>
              </a:ext>
            </a:extLst>
          </p:cNvPr>
          <p:cNvSpPr>
            <a:spLocks noGrp="1"/>
          </p:cNvSpPr>
          <p:nvPr>
            <p:ph idx="1"/>
          </p:nvPr>
        </p:nvSpPr>
        <p:spPr>
          <a:xfrm>
            <a:off x="5183188" y="987427"/>
            <a:ext cx="616902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60E7AC27-DD71-436B-8C2C-243A20547C2B}"/>
              </a:ext>
            </a:extLst>
          </p:cNvPr>
          <p:cNvSpPr>
            <a:spLocks noGrp="1"/>
          </p:cNvSpPr>
          <p:nvPr>
            <p:ph type="body" sz="half" idx="2"/>
          </p:nvPr>
        </p:nvSpPr>
        <p:spPr>
          <a:xfrm>
            <a:off x="839791" y="2057400"/>
            <a:ext cx="3932237" cy="3811588"/>
          </a:xfrm>
        </p:spPr>
        <p:txBody>
          <a:bodyPr/>
          <a:lstStyle>
            <a:lvl1pPr marL="0" indent="0">
              <a:buNone/>
              <a:defRPr sz="1600"/>
            </a:lvl1pPr>
            <a:lvl2pPr marL="457191" indent="0">
              <a:buNone/>
              <a:defRPr sz="1401"/>
            </a:lvl2pPr>
            <a:lvl3pPr marL="914380" indent="0">
              <a:buNone/>
              <a:defRPr sz="1200"/>
            </a:lvl3pPr>
            <a:lvl4pPr marL="1371571" indent="0">
              <a:buNone/>
              <a:defRPr sz="1001"/>
            </a:lvl4pPr>
            <a:lvl5pPr marL="1828761" indent="0">
              <a:buNone/>
              <a:defRPr sz="1001"/>
            </a:lvl5pPr>
            <a:lvl6pPr marL="2285951" indent="0">
              <a:buNone/>
              <a:defRPr sz="1001"/>
            </a:lvl6pPr>
            <a:lvl7pPr marL="2743141" indent="0">
              <a:buNone/>
              <a:defRPr sz="1001"/>
            </a:lvl7pPr>
            <a:lvl8pPr marL="3200332" indent="0">
              <a:buNone/>
              <a:defRPr sz="1001"/>
            </a:lvl8pPr>
            <a:lvl9pPr marL="3657522" indent="0">
              <a:buNone/>
              <a:defRPr sz="1001"/>
            </a:lvl9pPr>
          </a:lstStyle>
          <a:p>
            <a:pPr lvl="0"/>
            <a:r>
              <a:rPr lang="en-US"/>
              <a:t>Click to edit Master text styles</a:t>
            </a:r>
          </a:p>
        </p:txBody>
      </p:sp>
      <p:pic>
        <p:nvPicPr>
          <p:cNvPr id="8" name="Picture 7">
            <a:extLst>
              <a:ext uri="{FF2B5EF4-FFF2-40B4-BE49-F238E27FC236}">
                <a16:creationId xmlns:a16="http://schemas.microsoft.com/office/drawing/2014/main" id="{6173BE7A-1FA4-4B36-B384-E3C6EDDFD7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5226786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5249F85-0C12-420C-98C6-9303ED04661C}"/>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8" name="Picture Placeholder 2">
            <a:extLst>
              <a:ext uri="{FF2B5EF4-FFF2-40B4-BE49-F238E27FC236}">
                <a16:creationId xmlns:a16="http://schemas.microsoft.com/office/drawing/2014/main" id="{A12DE73C-242D-416A-A17E-A48FF4D13C55}"/>
              </a:ext>
            </a:extLst>
          </p:cNvPr>
          <p:cNvSpPr>
            <a:spLocks noGrp="1" noChangeAspect="1"/>
          </p:cNvSpPr>
          <p:nvPr>
            <p:ph type="pic" idx="1"/>
          </p:nvPr>
        </p:nvSpPr>
        <p:spPr>
          <a:xfrm>
            <a:off x="5183189" y="987427"/>
            <a:ext cx="5848605" cy="4873625"/>
          </a:xfrm>
        </p:spPr>
        <p:txBody>
          <a:bodyPr anchor="t"/>
          <a:lstStyle>
            <a:lvl1pPr marL="0" indent="0">
              <a:buNone/>
              <a:defRPr sz="3200"/>
            </a:lvl1pPr>
            <a:lvl2pPr marL="457191" indent="0">
              <a:buNone/>
              <a:defRPr sz="2800"/>
            </a:lvl2pPr>
            <a:lvl3pPr marL="914380" indent="0">
              <a:buNone/>
              <a:defRPr sz="2400"/>
            </a:lvl3pPr>
            <a:lvl4pPr marL="1371571" indent="0">
              <a:buNone/>
              <a:defRPr sz="2000"/>
            </a:lvl4pPr>
            <a:lvl5pPr marL="1828761" indent="0">
              <a:buNone/>
              <a:defRPr sz="2000"/>
            </a:lvl5pPr>
            <a:lvl6pPr marL="2285951" indent="0">
              <a:buNone/>
              <a:defRPr sz="2000"/>
            </a:lvl6pPr>
            <a:lvl7pPr marL="2743141" indent="0">
              <a:buNone/>
              <a:defRPr sz="2000"/>
            </a:lvl7pPr>
            <a:lvl8pPr marL="3200332" indent="0">
              <a:buNone/>
              <a:defRPr sz="2000"/>
            </a:lvl8pPr>
            <a:lvl9pPr marL="3657522" indent="0">
              <a:buNone/>
              <a:defRPr sz="2000"/>
            </a:lvl9pPr>
          </a:lstStyle>
          <a:p>
            <a:r>
              <a:rPr lang="en-US"/>
              <a:t>Click icon to add picture</a:t>
            </a:r>
          </a:p>
        </p:txBody>
      </p:sp>
      <p:sp>
        <p:nvSpPr>
          <p:cNvPr id="9" name="Text Placeholder 3">
            <a:extLst>
              <a:ext uri="{FF2B5EF4-FFF2-40B4-BE49-F238E27FC236}">
                <a16:creationId xmlns:a16="http://schemas.microsoft.com/office/drawing/2014/main" id="{EA364080-A9FE-4AFC-B883-6E3B80E42F70}"/>
              </a:ext>
            </a:extLst>
          </p:cNvPr>
          <p:cNvSpPr>
            <a:spLocks noGrp="1"/>
          </p:cNvSpPr>
          <p:nvPr>
            <p:ph type="body" sz="half" idx="2"/>
          </p:nvPr>
        </p:nvSpPr>
        <p:spPr>
          <a:xfrm>
            <a:off x="839791" y="2057400"/>
            <a:ext cx="3932237" cy="3811588"/>
          </a:xfrm>
        </p:spPr>
        <p:txBody>
          <a:bodyPr/>
          <a:lstStyle>
            <a:lvl1pPr marL="0" indent="0">
              <a:buNone/>
              <a:defRPr sz="1600"/>
            </a:lvl1pPr>
            <a:lvl2pPr marL="457191" indent="0">
              <a:buNone/>
              <a:defRPr sz="1401"/>
            </a:lvl2pPr>
            <a:lvl3pPr marL="914380" indent="0">
              <a:buNone/>
              <a:defRPr sz="1200"/>
            </a:lvl3pPr>
            <a:lvl4pPr marL="1371571" indent="0">
              <a:buNone/>
              <a:defRPr sz="1001"/>
            </a:lvl4pPr>
            <a:lvl5pPr marL="1828761" indent="0">
              <a:buNone/>
              <a:defRPr sz="1001"/>
            </a:lvl5pPr>
            <a:lvl6pPr marL="2285951" indent="0">
              <a:buNone/>
              <a:defRPr sz="1001"/>
            </a:lvl6pPr>
            <a:lvl7pPr marL="2743141" indent="0">
              <a:buNone/>
              <a:defRPr sz="1001"/>
            </a:lvl7pPr>
            <a:lvl8pPr marL="3200332" indent="0">
              <a:buNone/>
              <a:defRPr sz="1001"/>
            </a:lvl8pPr>
            <a:lvl9pPr marL="3657522" indent="0">
              <a:buNone/>
              <a:defRPr sz="1001"/>
            </a:lvl9pPr>
          </a:lstStyle>
          <a:p>
            <a:pPr lvl="0"/>
            <a:r>
              <a:rPr lang="en-US"/>
              <a:t>Click to edit Master text styles</a:t>
            </a:r>
          </a:p>
        </p:txBody>
      </p:sp>
      <p:pic>
        <p:nvPicPr>
          <p:cNvPr id="10" name="Picture 9">
            <a:extLst>
              <a:ext uri="{FF2B5EF4-FFF2-40B4-BE49-F238E27FC236}">
                <a16:creationId xmlns:a16="http://schemas.microsoft.com/office/drawing/2014/main" id="{4780010F-5362-416B-A71B-1320BFFBFC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5869301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 Left Summary, Right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3EDF8-D6B8-4360-A288-8A6069E203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2F49F72-4E82-460D-809E-2FE497AB256F}"/>
              </a:ext>
            </a:extLst>
          </p:cNvPr>
          <p:cNvSpPr>
            <a:spLocks noGrp="1"/>
          </p:cNvSpPr>
          <p:nvPr>
            <p:ph type="title"/>
          </p:nvPr>
        </p:nvSpPr>
        <p:spPr>
          <a:xfrm>
            <a:off x="544824" y="457200"/>
            <a:ext cx="3932237" cy="1600200"/>
          </a:xfrm>
        </p:spPr>
        <p:txBody>
          <a:bodyPr anchor="b"/>
          <a:lstStyle>
            <a:lvl1pPr>
              <a:defRPr sz="3200">
                <a:solidFill>
                  <a:schemeClr val="bg1"/>
                </a:solidFill>
              </a:defRPr>
            </a:lvl1pPr>
          </a:lstStyle>
          <a:p>
            <a:r>
              <a:rPr lang="en-US"/>
              <a:t>Click to edit Master title style</a:t>
            </a:r>
          </a:p>
        </p:txBody>
      </p:sp>
      <p:sp>
        <p:nvSpPr>
          <p:cNvPr id="5" name="Rectangle 4">
            <a:extLst>
              <a:ext uri="{FF2B5EF4-FFF2-40B4-BE49-F238E27FC236}">
                <a16:creationId xmlns:a16="http://schemas.microsoft.com/office/drawing/2014/main" id="{9A017063-AB67-4855-B023-8FE9E5D8EBB4}"/>
              </a:ext>
            </a:extLst>
          </p:cNvPr>
          <p:cNvSpPr/>
          <p:nvPr userDrawn="1"/>
        </p:nvSpPr>
        <p:spPr>
          <a:xfrm>
            <a:off x="4965289" y="0"/>
            <a:ext cx="722671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latin typeface="Franklin Gothic"/>
            </a:endParaRPr>
          </a:p>
        </p:txBody>
      </p:sp>
      <p:sp>
        <p:nvSpPr>
          <p:cNvPr id="6" name="Text Placeholder 3">
            <a:extLst>
              <a:ext uri="{FF2B5EF4-FFF2-40B4-BE49-F238E27FC236}">
                <a16:creationId xmlns:a16="http://schemas.microsoft.com/office/drawing/2014/main" id="{12396B46-B5DF-4C53-B9F3-D2BDF2E5376A}"/>
              </a:ext>
            </a:extLst>
          </p:cNvPr>
          <p:cNvSpPr>
            <a:spLocks noGrp="1"/>
          </p:cNvSpPr>
          <p:nvPr>
            <p:ph type="body" sz="half" idx="2"/>
          </p:nvPr>
        </p:nvSpPr>
        <p:spPr>
          <a:xfrm>
            <a:off x="544823" y="2057400"/>
            <a:ext cx="3932237" cy="3811588"/>
          </a:xfrm>
        </p:spPr>
        <p:txBody>
          <a:bodyPr/>
          <a:lstStyle>
            <a:lvl1pPr marL="0" indent="0">
              <a:buNone/>
              <a:defRPr sz="1600">
                <a:solidFill>
                  <a:schemeClr val="bg1"/>
                </a:solidFill>
              </a:defRPr>
            </a:lvl1pPr>
            <a:lvl2pPr marL="457191" indent="0">
              <a:buNone/>
              <a:defRPr sz="1401"/>
            </a:lvl2pPr>
            <a:lvl3pPr marL="914380" indent="0">
              <a:buNone/>
              <a:defRPr sz="1200"/>
            </a:lvl3pPr>
            <a:lvl4pPr marL="1371571" indent="0">
              <a:buNone/>
              <a:defRPr sz="1001"/>
            </a:lvl4pPr>
            <a:lvl5pPr marL="1828761" indent="0">
              <a:buNone/>
              <a:defRPr sz="1001"/>
            </a:lvl5pPr>
            <a:lvl6pPr marL="2285951" indent="0">
              <a:buNone/>
              <a:defRPr sz="1001"/>
            </a:lvl6pPr>
            <a:lvl7pPr marL="2743141" indent="0">
              <a:buNone/>
              <a:defRPr sz="1001"/>
            </a:lvl7pPr>
            <a:lvl8pPr marL="3200332" indent="0">
              <a:buNone/>
              <a:defRPr sz="1001"/>
            </a:lvl8pPr>
            <a:lvl9pPr marL="3657522" indent="0">
              <a:buNone/>
              <a:defRPr sz="1001"/>
            </a:lvl9pPr>
          </a:lstStyle>
          <a:p>
            <a:pPr lvl="0"/>
            <a:r>
              <a:rPr lang="en-US"/>
              <a:t>Click to edit Master text styles</a:t>
            </a:r>
          </a:p>
        </p:txBody>
      </p:sp>
      <p:pic>
        <p:nvPicPr>
          <p:cNvPr id="7" name="Picture 6">
            <a:extLst>
              <a:ext uri="{FF2B5EF4-FFF2-40B4-BE49-F238E27FC236}">
                <a16:creationId xmlns:a16="http://schemas.microsoft.com/office/drawing/2014/main" id="{D84DC467-0A88-43B4-A08E-8F69DBA317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8" name="Content Placeholder 2">
            <a:extLst>
              <a:ext uri="{FF2B5EF4-FFF2-40B4-BE49-F238E27FC236}">
                <a16:creationId xmlns:a16="http://schemas.microsoft.com/office/drawing/2014/main" id="{1D78D066-35AC-43C1-8CEE-D50A9029F785}"/>
              </a:ext>
            </a:extLst>
          </p:cNvPr>
          <p:cNvSpPr>
            <a:spLocks noGrp="1"/>
          </p:cNvSpPr>
          <p:nvPr>
            <p:ph idx="1"/>
          </p:nvPr>
        </p:nvSpPr>
        <p:spPr>
          <a:xfrm>
            <a:off x="5183188" y="987427"/>
            <a:ext cx="616902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72140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ummary and Pictur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ABA2D2-40A4-4799-BDCA-ABDEAC73BD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87E3105-CE09-4220-A22A-0AD881452776}"/>
              </a:ext>
            </a:extLst>
          </p:cNvPr>
          <p:cNvSpPr>
            <a:spLocks noGrp="1"/>
          </p:cNvSpPr>
          <p:nvPr>
            <p:ph type="title"/>
          </p:nvPr>
        </p:nvSpPr>
        <p:spPr>
          <a:xfrm>
            <a:off x="544824" y="457200"/>
            <a:ext cx="3932237" cy="1600200"/>
          </a:xfrm>
        </p:spPr>
        <p:txBody>
          <a:bodyPr anchor="b"/>
          <a:lstStyle>
            <a:lvl1pPr>
              <a:defRPr sz="3200">
                <a:solidFill>
                  <a:schemeClr val="bg1"/>
                </a:solidFill>
              </a:defRPr>
            </a:lvl1pPr>
          </a:lstStyle>
          <a:p>
            <a:r>
              <a:rPr lang="en-US"/>
              <a:t>Click to edit Master title style</a:t>
            </a:r>
          </a:p>
        </p:txBody>
      </p:sp>
      <p:sp>
        <p:nvSpPr>
          <p:cNvPr id="4" name="Rectangle 3">
            <a:extLst>
              <a:ext uri="{FF2B5EF4-FFF2-40B4-BE49-F238E27FC236}">
                <a16:creationId xmlns:a16="http://schemas.microsoft.com/office/drawing/2014/main" id="{CB066E25-AC66-4EE8-8031-E69E392C5C73}"/>
              </a:ext>
            </a:extLst>
          </p:cNvPr>
          <p:cNvSpPr/>
          <p:nvPr userDrawn="1"/>
        </p:nvSpPr>
        <p:spPr>
          <a:xfrm>
            <a:off x="4965289" y="0"/>
            <a:ext cx="722671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latin typeface="Franklin Gothic"/>
            </a:endParaRPr>
          </a:p>
        </p:txBody>
      </p:sp>
      <p:sp>
        <p:nvSpPr>
          <p:cNvPr id="5" name="Text Placeholder 3">
            <a:extLst>
              <a:ext uri="{FF2B5EF4-FFF2-40B4-BE49-F238E27FC236}">
                <a16:creationId xmlns:a16="http://schemas.microsoft.com/office/drawing/2014/main" id="{3B6197C0-3B50-4C64-87DD-633E707ACBAA}"/>
              </a:ext>
            </a:extLst>
          </p:cNvPr>
          <p:cNvSpPr>
            <a:spLocks noGrp="1"/>
          </p:cNvSpPr>
          <p:nvPr>
            <p:ph type="body" sz="half" idx="2"/>
          </p:nvPr>
        </p:nvSpPr>
        <p:spPr>
          <a:xfrm>
            <a:off x="544823" y="2057400"/>
            <a:ext cx="3932237" cy="3811588"/>
          </a:xfrm>
        </p:spPr>
        <p:txBody>
          <a:bodyPr/>
          <a:lstStyle>
            <a:lvl1pPr marL="0" indent="0">
              <a:buNone/>
              <a:defRPr sz="1600">
                <a:solidFill>
                  <a:schemeClr val="bg1"/>
                </a:solidFill>
              </a:defRPr>
            </a:lvl1pPr>
            <a:lvl2pPr marL="457191" indent="0">
              <a:buNone/>
              <a:defRPr sz="1401"/>
            </a:lvl2pPr>
            <a:lvl3pPr marL="914380" indent="0">
              <a:buNone/>
              <a:defRPr sz="1200"/>
            </a:lvl3pPr>
            <a:lvl4pPr marL="1371571" indent="0">
              <a:buNone/>
              <a:defRPr sz="1001"/>
            </a:lvl4pPr>
            <a:lvl5pPr marL="1828761" indent="0">
              <a:buNone/>
              <a:defRPr sz="1001"/>
            </a:lvl5pPr>
            <a:lvl6pPr marL="2285951" indent="0">
              <a:buNone/>
              <a:defRPr sz="1001"/>
            </a:lvl6pPr>
            <a:lvl7pPr marL="2743141" indent="0">
              <a:buNone/>
              <a:defRPr sz="1001"/>
            </a:lvl7pPr>
            <a:lvl8pPr marL="3200332" indent="0">
              <a:buNone/>
              <a:defRPr sz="1001"/>
            </a:lvl8pPr>
            <a:lvl9pPr marL="3657522" indent="0">
              <a:buNone/>
              <a:defRPr sz="1001"/>
            </a:lvl9pPr>
          </a:lstStyle>
          <a:p>
            <a:pPr lvl="0"/>
            <a:r>
              <a:rPr lang="en-US"/>
              <a:t>Click to edit Master text styles</a:t>
            </a:r>
          </a:p>
        </p:txBody>
      </p:sp>
      <p:pic>
        <p:nvPicPr>
          <p:cNvPr id="6" name="Picture 5">
            <a:extLst>
              <a:ext uri="{FF2B5EF4-FFF2-40B4-BE49-F238E27FC236}">
                <a16:creationId xmlns:a16="http://schemas.microsoft.com/office/drawing/2014/main" id="{3D8683B1-20D2-4BCD-8AFD-5DEF366B1B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7" name="Picture Placeholder 2">
            <a:extLst>
              <a:ext uri="{FF2B5EF4-FFF2-40B4-BE49-F238E27FC236}">
                <a16:creationId xmlns:a16="http://schemas.microsoft.com/office/drawing/2014/main" id="{3BD235B8-8D46-4A90-AB4C-16CC5C93D938}"/>
              </a:ext>
            </a:extLst>
          </p:cNvPr>
          <p:cNvSpPr>
            <a:spLocks noGrp="1" noChangeAspect="1"/>
          </p:cNvSpPr>
          <p:nvPr>
            <p:ph type="pic" idx="1"/>
          </p:nvPr>
        </p:nvSpPr>
        <p:spPr>
          <a:xfrm>
            <a:off x="5329085" y="987427"/>
            <a:ext cx="5702711" cy="4873625"/>
          </a:xfrm>
        </p:spPr>
        <p:txBody>
          <a:bodyPr anchor="t"/>
          <a:lstStyle>
            <a:lvl1pPr marL="0" indent="0">
              <a:buNone/>
              <a:defRPr sz="3200"/>
            </a:lvl1pPr>
            <a:lvl2pPr marL="457191" indent="0">
              <a:buNone/>
              <a:defRPr sz="2800"/>
            </a:lvl2pPr>
            <a:lvl3pPr marL="914380" indent="0">
              <a:buNone/>
              <a:defRPr sz="2400"/>
            </a:lvl3pPr>
            <a:lvl4pPr marL="1371571" indent="0">
              <a:buNone/>
              <a:defRPr sz="2000"/>
            </a:lvl4pPr>
            <a:lvl5pPr marL="1828761" indent="0">
              <a:buNone/>
              <a:defRPr sz="2000"/>
            </a:lvl5pPr>
            <a:lvl6pPr marL="2285951" indent="0">
              <a:buNone/>
              <a:defRPr sz="2000"/>
            </a:lvl6pPr>
            <a:lvl7pPr marL="2743141" indent="0">
              <a:buNone/>
              <a:defRPr sz="2000"/>
            </a:lvl7pPr>
            <a:lvl8pPr marL="3200332" indent="0">
              <a:buNone/>
              <a:defRPr sz="2000"/>
            </a:lvl8pPr>
            <a:lvl9pPr marL="3657522" indent="0">
              <a:buNone/>
              <a:defRPr sz="2000"/>
            </a:lvl9pPr>
          </a:lstStyle>
          <a:p>
            <a:r>
              <a:rPr lang="en-US"/>
              <a:t>Click icon to add picture</a:t>
            </a:r>
          </a:p>
        </p:txBody>
      </p:sp>
    </p:spTree>
    <p:extLst>
      <p:ext uri="{BB962C8B-B14F-4D97-AF65-F5344CB8AC3E}">
        <p14:creationId xmlns:p14="http://schemas.microsoft.com/office/powerpoint/2010/main" val="12663652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349C0E-4BF2-4639-9F7C-15BBBF33F86C}"/>
              </a:ext>
            </a:extLst>
          </p:cNvPr>
          <p:cNvPicPr>
            <a:picLocks noChangeAspect="1"/>
          </p:cNvPicPr>
          <p:nvPr userDrawn="1"/>
        </p:nvPicPr>
        <p:blipFill>
          <a:blip r:embed="rId2" cstate="print">
            <a:clrChange>
              <a:clrFrom>
                <a:srgbClr val="FFFFFE"/>
              </a:clrFrom>
              <a:clrTo>
                <a:srgbClr val="FFFFFE">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668000" y="5943600"/>
            <a:ext cx="1389529" cy="1073727"/>
          </a:xfrm>
          <a:prstGeom prst="rect">
            <a:avLst/>
          </a:prstGeom>
        </p:spPr>
      </p:pic>
    </p:spTree>
    <p:extLst>
      <p:ext uri="{BB962C8B-B14F-4D97-AF65-F5344CB8AC3E}">
        <p14:creationId xmlns:p14="http://schemas.microsoft.com/office/powerpoint/2010/main" val="776053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white w/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4BA84B-4D13-4EB8-9782-748916B699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3724960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4787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ue House Bottom Fade with Logo">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81B9-5BDE-44BB-9E3F-CDD71192B3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148203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10" name="Title 1">
            <a:extLst>
              <a:ext uri="{FF2B5EF4-FFF2-40B4-BE49-F238E27FC236}">
                <a16:creationId xmlns:a16="http://schemas.microsoft.com/office/drawing/2014/main" id="{26C66B15-B952-4EDB-838A-AA5187285237}"/>
              </a:ext>
            </a:extLst>
          </p:cNvPr>
          <p:cNvSpPr>
            <a:spLocks noGrp="1"/>
          </p:cNvSpPr>
          <p:nvPr>
            <p:ph type="title"/>
          </p:nvPr>
        </p:nvSpPr>
        <p:spPr>
          <a:xfrm>
            <a:off x="589936" y="365127"/>
            <a:ext cx="10763865" cy="1325563"/>
          </a:xfrm>
        </p:spPr>
        <p:txBody>
          <a:bodyPr/>
          <a:lstStyle>
            <a:lvl1pPr>
              <a:defRPr>
                <a:solidFill>
                  <a:srgbClr val="2D737E"/>
                </a:solidFill>
              </a:defRPr>
            </a:lvl1pPr>
          </a:lstStyle>
          <a:p>
            <a:r>
              <a:rPr lang="en-US"/>
              <a:t>Click to edit Master title style</a:t>
            </a:r>
          </a:p>
        </p:txBody>
      </p:sp>
    </p:spTree>
    <p:extLst>
      <p:ext uri="{BB962C8B-B14F-4D97-AF65-F5344CB8AC3E}">
        <p14:creationId xmlns:p14="http://schemas.microsoft.com/office/powerpoint/2010/main" val="4266039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ue House Bottom Fa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81B9-5BDE-44BB-9E3F-CDD71192B3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03107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Blue House Patter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6A6FAE-5531-4306-89FF-2DAD10903E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263660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White Hous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6A6FAE-5531-4306-89FF-2DAD10903E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77145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White House Bottom Fade w/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230EE-AAEF-4446-B486-511D4094FB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5135376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476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ark Grey w/ logo">
    <p:bg>
      <p:bgPr>
        <a:solidFill>
          <a:srgbClr val="48484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31512281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ark Grey Blank">
    <p:bg>
      <p:bgPr>
        <a:solidFill>
          <a:srgbClr val="48484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3622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Blue with logo">
    <p:bg>
      <p:bgPr>
        <a:solidFill>
          <a:srgbClr val="2D737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34715063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rgbClr val="2D737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3510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EE5D9A-B3FB-4D7C-ABFA-EE5F164AC508}"/>
              </a:ext>
            </a:extLst>
          </p:cNvPr>
          <p:cNvSpPr>
            <a:spLocks noGrp="1"/>
          </p:cNvSpPr>
          <p:nvPr>
            <p:ph type="ctrTitle"/>
          </p:nvPr>
        </p:nvSpPr>
        <p:spPr>
          <a:xfrm>
            <a:off x="294964" y="239662"/>
            <a:ext cx="10294375" cy="2387600"/>
          </a:xfrm>
        </p:spPr>
        <p:txBody>
          <a:bodyPr anchor="b"/>
          <a:lstStyle>
            <a:lvl1pPr algn="l">
              <a:defRPr sz="6000" b="1">
                <a:solidFill>
                  <a:srgbClr val="193C58"/>
                </a:solidFill>
                <a:latin typeface="Franklin Gothic"/>
              </a:defRPr>
            </a:lvl1pPr>
          </a:lstStyle>
          <a:p>
            <a:r>
              <a:rPr lang="en-US"/>
              <a:t>Click to edit Master title style</a:t>
            </a:r>
          </a:p>
        </p:txBody>
      </p:sp>
      <p:sp>
        <p:nvSpPr>
          <p:cNvPr id="8" name="Subtitle 2">
            <a:extLst>
              <a:ext uri="{FF2B5EF4-FFF2-40B4-BE49-F238E27FC236}">
                <a16:creationId xmlns:a16="http://schemas.microsoft.com/office/drawing/2014/main" id="{DA39D81A-C54D-4662-A9CB-52B1F0F9FD2F}"/>
              </a:ext>
            </a:extLst>
          </p:cNvPr>
          <p:cNvSpPr>
            <a:spLocks noGrp="1"/>
          </p:cNvSpPr>
          <p:nvPr>
            <p:ph type="subTitle" idx="1"/>
          </p:nvPr>
        </p:nvSpPr>
        <p:spPr>
          <a:xfrm>
            <a:off x="294964" y="3023419"/>
            <a:ext cx="10373036" cy="1472381"/>
          </a:xfrm>
        </p:spPr>
        <p:txBody>
          <a:bodyPr/>
          <a:lstStyle>
            <a:lvl1pPr marL="0" indent="0" algn="l">
              <a:buNone/>
              <a:defRPr sz="2400">
                <a:solidFill>
                  <a:srgbClr val="48484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descr="A black sign with white text&#10;&#10;Description automatically generated">
            <a:extLst>
              <a:ext uri="{FF2B5EF4-FFF2-40B4-BE49-F238E27FC236}">
                <a16:creationId xmlns:a16="http://schemas.microsoft.com/office/drawing/2014/main" id="{D4BA9259-32B3-44CA-9B22-8E291C7097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4417" y="3429000"/>
            <a:ext cx="5882619" cy="3379239"/>
          </a:xfrm>
          <a:prstGeom prst="rect">
            <a:avLst/>
          </a:prstGeom>
        </p:spPr>
      </p:pic>
    </p:spTree>
    <p:extLst>
      <p:ext uri="{BB962C8B-B14F-4D97-AF65-F5344CB8AC3E}">
        <p14:creationId xmlns:p14="http://schemas.microsoft.com/office/powerpoint/2010/main" val="290237917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B8DB4-56F8-47CC-8754-9665B1C8B586}"/>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5" name="Content Placeholder 2">
            <a:extLst>
              <a:ext uri="{FF2B5EF4-FFF2-40B4-BE49-F238E27FC236}">
                <a16:creationId xmlns:a16="http://schemas.microsoft.com/office/drawing/2014/main" id="{2D1EE389-DC37-42B2-9688-358E8751E653}"/>
              </a:ext>
            </a:extLst>
          </p:cNvPr>
          <p:cNvSpPr>
            <a:spLocks noGrp="1"/>
          </p:cNvSpPr>
          <p:nvPr>
            <p:ph idx="1"/>
          </p:nvPr>
        </p:nvSpPr>
        <p:spPr>
          <a:xfrm>
            <a:off x="5183188" y="987427"/>
            <a:ext cx="616902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60E7AC27-DD71-436B-8C2C-243A20547C2B}"/>
              </a:ext>
            </a:extLst>
          </p:cNvPr>
          <p:cNvSpPr>
            <a:spLocks noGrp="1"/>
          </p:cNvSpPr>
          <p:nvPr>
            <p:ph type="body" sz="half" idx="2"/>
          </p:nvPr>
        </p:nvSpPr>
        <p:spPr>
          <a:xfrm>
            <a:off x="839791" y="2057400"/>
            <a:ext cx="3932237" cy="3811588"/>
          </a:xfrm>
        </p:spPr>
        <p:txBody>
          <a:bodyPr/>
          <a:lstStyle>
            <a:lvl1pPr marL="0" indent="0">
              <a:buNone/>
              <a:defRPr sz="1600"/>
            </a:lvl1pPr>
            <a:lvl2pPr marL="457191" indent="0">
              <a:buNone/>
              <a:defRPr sz="1401"/>
            </a:lvl2pPr>
            <a:lvl3pPr marL="914380" indent="0">
              <a:buNone/>
              <a:defRPr sz="1200"/>
            </a:lvl3pPr>
            <a:lvl4pPr marL="1371571" indent="0">
              <a:buNone/>
              <a:defRPr sz="1001"/>
            </a:lvl4pPr>
            <a:lvl5pPr marL="1828761" indent="0">
              <a:buNone/>
              <a:defRPr sz="1001"/>
            </a:lvl5pPr>
            <a:lvl6pPr marL="2285951" indent="0">
              <a:buNone/>
              <a:defRPr sz="1001"/>
            </a:lvl6pPr>
            <a:lvl7pPr marL="2743141" indent="0">
              <a:buNone/>
              <a:defRPr sz="1001"/>
            </a:lvl7pPr>
            <a:lvl8pPr marL="3200332" indent="0">
              <a:buNone/>
              <a:defRPr sz="1001"/>
            </a:lvl8pPr>
            <a:lvl9pPr marL="3657522" indent="0">
              <a:buNone/>
              <a:defRPr sz="1001"/>
            </a:lvl9pPr>
          </a:lstStyle>
          <a:p>
            <a:pPr lvl="0"/>
            <a:r>
              <a:rPr lang="en-US"/>
              <a:t>Edit Master text styles</a:t>
            </a:r>
          </a:p>
        </p:txBody>
      </p:sp>
      <p:pic>
        <p:nvPicPr>
          <p:cNvPr id="8" name="Picture 7">
            <a:extLst>
              <a:ext uri="{FF2B5EF4-FFF2-40B4-BE49-F238E27FC236}">
                <a16:creationId xmlns:a16="http://schemas.microsoft.com/office/drawing/2014/main" id="{6173BE7A-1FA4-4B36-B384-E3C6EDDFD7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3947671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A large city landscape&#10;&#10;Description automatically generated">
            <a:extLst>
              <a:ext uri="{FF2B5EF4-FFF2-40B4-BE49-F238E27FC236}">
                <a16:creationId xmlns:a16="http://schemas.microsoft.com/office/drawing/2014/main" id="{E98B366C-D7E7-0CD2-0F06-38BFF8AE28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889"/>
          <a:stretch/>
        </p:blipFill>
        <p:spPr>
          <a:xfrm>
            <a:off x="0" y="0"/>
            <a:ext cx="12192000" cy="6858000"/>
          </a:xfrm>
          <a:prstGeom prst="rect">
            <a:avLst/>
          </a:prstGeom>
        </p:spPr>
      </p:pic>
    </p:spTree>
    <p:extLst>
      <p:ext uri="{BB962C8B-B14F-4D97-AF65-F5344CB8AC3E}">
        <p14:creationId xmlns:p14="http://schemas.microsoft.com/office/powerpoint/2010/main" val="38534575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8258" y="1825625"/>
            <a:ext cx="1066554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14FF1AC1-9556-4A03-9E11-EBF591AC867C}"/>
              </a:ext>
            </a:extLst>
          </p:cNvPr>
          <p:cNvPicPr>
            <a:picLocks noChangeAspect="1"/>
          </p:cNvPicPr>
          <p:nvPr userDrawn="1"/>
        </p:nvPicPr>
        <p:blipFill>
          <a:blip r:embed="rId2">
            <a:extLst>
              <a:ext uri="{28A0092B-C50C-407E-A947-70E740481C1C}">
                <a14:useLocalDpi xmlns:a14="http://schemas.microsoft.com/office/drawing/2010/main" val="0"/>
              </a:ext>
            </a:extLst>
          </a:blip>
          <a:srcRect l="1345" r="1345"/>
          <a:stretch/>
        </p:blipFill>
        <p:spPr>
          <a:xfrm>
            <a:off x="10287000" y="5836222"/>
            <a:ext cx="1689101" cy="783654"/>
          </a:xfrm>
          <a:prstGeom prst="rect">
            <a:avLst/>
          </a:prstGeom>
        </p:spPr>
      </p:pic>
    </p:spTree>
    <p:extLst>
      <p:ext uri="{BB962C8B-B14F-4D97-AF65-F5344CB8AC3E}">
        <p14:creationId xmlns:p14="http://schemas.microsoft.com/office/powerpoint/2010/main" val="39526821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8258" y="1825625"/>
            <a:ext cx="1066554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black sign with white text&#10;&#10;Description automatically generated">
            <a:extLst>
              <a:ext uri="{FF2B5EF4-FFF2-40B4-BE49-F238E27FC236}">
                <a16:creationId xmlns:a16="http://schemas.microsoft.com/office/drawing/2014/main" id="{681D6356-5800-92EF-2376-BD54BC5067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66876" y="5331098"/>
            <a:ext cx="2439490" cy="1401352"/>
          </a:xfrm>
          <a:prstGeom prst="rect">
            <a:avLst/>
          </a:prstGeom>
        </p:spPr>
      </p:pic>
    </p:spTree>
    <p:extLst>
      <p:ext uri="{BB962C8B-B14F-4D97-AF65-F5344CB8AC3E}">
        <p14:creationId xmlns:p14="http://schemas.microsoft.com/office/powerpoint/2010/main" val="24664839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96069" y="365125"/>
            <a:ext cx="6357730" cy="1325563"/>
          </a:xfrm>
        </p:spPr>
        <p:txBody>
          <a:bodyPr/>
          <a:lstStyle/>
          <a:p>
            <a:r>
              <a:rPr lang="en-US"/>
              <a:t>Click to edit Master title style</a:t>
            </a:r>
          </a:p>
        </p:txBody>
      </p:sp>
      <p:sp>
        <p:nvSpPr>
          <p:cNvPr id="3" name="Content Placeholder 2"/>
          <p:cNvSpPr>
            <a:spLocks noGrp="1"/>
          </p:cNvSpPr>
          <p:nvPr>
            <p:ph idx="1"/>
          </p:nvPr>
        </p:nvSpPr>
        <p:spPr>
          <a:xfrm>
            <a:off x="4996070" y="1825625"/>
            <a:ext cx="6357730" cy="34534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black sign with white text&#10;&#10;Description automatically generated">
            <a:extLst>
              <a:ext uri="{FF2B5EF4-FFF2-40B4-BE49-F238E27FC236}">
                <a16:creationId xmlns:a16="http://schemas.microsoft.com/office/drawing/2014/main" id="{681D6356-5800-92EF-2376-BD54BC5067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66876" y="5331098"/>
            <a:ext cx="2439490" cy="1401352"/>
          </a:xfrm>
          <a:prstGeom prst="rect">
            <a:avLst/>
          </a:prstGeom>
        </p:spPr>
      </p:pic>
      <p:sp>
        <p:nvSpPr>
          <p:cNvPr id="6" name="Rectangle 5">
            <a:extLst>
              <a:ext uri="{FF2B5EF4-FFF2-40B4-BE49-F238E27FC236}">
                <a16:creationId xmlns:a16="http://schemas.microsoft.com/office/drawing/2014/main" id="{ED6643B4-1591-0222-A880-6C0A92A9D88D}"/>
              </a:ext>
            </a:extLst>
          </p:cNvPr>
          <p:cNvSpPr/>
          <p:nvPr userDrawn="1"/>
        </p:nvSpPr>
        <p:spPr>
          <a:xfrm>
            <a:off x="0" y="0"/>
            <a:ext cx="4532243" cy="6858000"/>
          </a:xfrm>
          <a:prstGeom prst="rect">
            <a:avLst/>
          </a:prstGeom>
          <a:solidFill>
            <a:srgbClr val="193C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Franklin Gothic"/>
            </a:endParaRPr>
          </a:p>
        </p:txBody>
      </p:sp>
    </p:spTree>
    <p:extLst>
      <p:ext uri="{BB962C8B-B14F-4D97-AF65-F5344CB8AC3E}">
        <p14:creationId xmlns:p14="http://schemas.microsoft.com/office/powerpoint/2010/main" val="19461003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2573" y="365125"/>
            <a:ext cx="6331226" cy="1325563"/>
          </a:xfrm>
        </p:spPr>
        <p:txBody>
          <a:bodyPr/>
          <a:lstStyle/>
          <a:p>
            <a:r>
              <a:rPr lang="en-US"/>
              <a:t>Click to edit Master title style</a:t>
            </a:r>
          </a:p>
        </p:txBody>
      </p:sp>
      <p:sp>
        <p:nvSpPr>
          <p:cNvPr id="3" name="Content Placeholder 2"/>
          <p:cNvSpPr>
            <a:spLocks noGrp="1"/>
          </p:cNvSpPr>
          <p:nvPr>
            <p:ph idx="1"/>
          </p:nvPr>
        </p:nvSpPr>
        <p:spPr>
          <a:xfrm>
            <a:off x="5022574" y="1825624"/>
            <a:ext cx="6331226" cy="48782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43AA3689-3E50-AD91-67B3-339BD7A5B2F4}"/>
              </a:ext>
            </a:extLst>
          </p:cNvPr>
          <p:cNvSpPr txBox="1"/>
          <p:nvPr userDrawn="1"/>
        </p:nvSpPr>
        <p:spPr>
          <a:xfrm>
            <a:off x="0" y="0"/>
            <a:ext cx="4505739" cy="369332"/>
          </a:xfrm>
          <a:prstGeom prst="rect">
            <a:avLst/>
          </a:prstGeom>
          <a:solidFill>
            <a:srgbClr val="193C58"/>
          </a:solidFill>
        </p:spPr>
        <p:txBody>
          <a:bodyPr wrap="square" rtlCol="0">
            <a:spAutoFit/>
          </a:bodyPr>
          <a:lstStyle/>
          <a:p>
            <a:endParaRPr lang="en-US">
              <a:latin typeface="Franklin Gothic"/>
            </a:endParaRPr>
          </a:p>
        </p:txBody>
      </p:sp>
    </p:spTree>
    <p:extLst>
      <p:ext uri="{BB962C8B-B14F-4D97-AF65-F5344CB8AC3E}">
        <p14:creationId xmlns:p14="http://schemas.microsoft.com/office/powerpoint/2010/main" val="24673715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a:extLst>
              <a:ext uri="{FF2B5EF4-FFF2-40B4-BE49-F238E27FC236}">
                <a16:creationId xmlns:a16="http://schemas.microsoft.com/office/drawing/2014/main" id="{1BD993E8-999B-44DC-8666-B2704DCEFD63}"/>
              </a:ext>
            </a:extLst>
          </p:cNvPr>
          <p:cNvSpPr>
            <a:spLocks noGrp="1"/>
          </p:cNvSpPr>
          <p:nvPr>
            <p:ph type="tbl" sz="quarter" idx="10"/>
          </p:nvPr>
        </p:nvSpPr>
        <p:spPr>
          <a:xfrm>
            <a:off x="688975" y="1897063"/>
            <a:ext cx="10266619" cy="4386262"/>
          </a:xfrm>
        </p:spPr>
        <p:txBody>
          <a:bodyPr/>
          <a:lstStyle/>
          <a:p>
            <a:endParaRPr lang="en-US"/>
          </a:p>
        </p:txBody>
      </p:sp>
      <p:pic>
        <p:nvPicPr>
          <p:cNvPr id="6" name="Picture 5">
            <a:extLst>
              <a:ext uri="{FF2B5EF4-FFF2-40B4-BE49-F238E27FC236}">
                <a16:creationId xmlns:a16="http://schemas.microsoft.com/office/drawing/2014/main" id="{F19976A4-E074-4232-BC4B-3F162BC03933}"/>
              </a:ext>
            </a:extLst>
          </p:cNvPr>
          <p:cNvPicPr>
            <a:picLocks noChangeAspect="1"/>
          </p:cNvPicPr>
          <p:nvPr userDrawn="1"/>
        </p:nvPicPr>
        <p:blipFill>
          <a:blip r:embed="rId2">
            <a:extLst>
              <a:ext uri="{28A0092B-C50C-407E-A947-70E740481C1C}">
                <a14:useLocalDpi xmlns:a14="http://schemas.microsoft.com/office/drawing/2010/main" val="0"/>
              </a:ext>
            </a:extLst>
          </a:blip>
          <a:srcRect l="1345" r="1345"/>
          <a:stretch/>
        </p:blipFill>
        <p:spPr>
          <a:xfrm>
            <a:off x="10287000" y="5836222"/>
            <a:ext cx="1689101" cy="783654"/>
          </a:xfrm>
          <a:prstGeom prst="rect">
            <a:avLst/>
          </a:prstGeom>
        </p:spPr>
      </p:pic>
    </p:spTree>
    <p:extLst>
      <p:ext uri="{BB962C8B-B14F-4D97-AF65-F5344CB8AC3E}">
        <p14:creationId xmlns:p14="http://schemas.microsoft.com/office/powerpoint/2010/main" val="26915583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8258"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74C0ECA-B0C5-4B77-BCFA-99A8119D9798}"/>
              </a:ext>
            </a:extLst>
          </p:cNvPr>
          <p:cNvPicPr>
            <a:picLocks noChangeAspect="1"/>
          </p:cNvPicPr>
          <p:nvPr userDrawn="1"/>
        </p:nvPicPr>
        <p:blipFill>
          <a:blip r:embed="rId2">
            <a:extLst>
              <a:ext uri="{28A0092B-C50C-407E-A947-70E740481C1C}">
                <a14:useLocalDpi xmlns:a14="http://schemas.microsoft.com/office/drawing/2010/main" val="0"/>
              </a:ext>
            </a:extLst>
          </a:blip>
          <a:srcRect l="1345" r="1345"/>
          <a:stretch/>
        </p:blipFill>
        <p:spPr>
          <a:xfrm>
            <a:off x="10287000" y="5836222"/>
            <a:ext cx="1689101" cy="783654"/>
          </a:xfrm>
          <a:prstGeom prst="rect">
            <a:avLst/>
          </a:prstGeom>
        </p:spPr>
      </p:pic>
    </p:spTree>
    <p:extLst>
      <p:ext uri="{BB962C8B-B14F-4D97-AF65-F5344CB8AC3E}">
        <p14:creationId xmlns:p14="http://schemas.microsoft.com/office/powerpoint/2010/main" val="35200965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4D910B5-F32F-4B73-A01D-9EBCA7051E5E}"/>
              </a:ext>
            </a:extLst>
          </p:cNvPr>
          <p:cNvPicPr>
            <a:picLocks noChangeAspect="1"/>
          </p:cNvPicPr>
          <p:nvPr userDrawn="1"/>
        </p:nvPicPr>
        <p:blipFill>
          <a:blip r:embed="rId2">
            <a:extLst>
              <a:ext uri="{28A0092B-C50C-407E-A947-70E740481C1C}">
                <a14:useLocalDpi xmlns:a14="http://schemas.microsoft.com/office/drawing/2010/main" val="0"/>
              </a:ext>
            </a:extLst>
          </a:blip>
          <a:srcRect l="1345" r="1345"/>
          <a:stretch/>
        </p:blipFill>
        <p:spPr>
          <a:xfrm>
            <a:off x="10287000" y="5836222"/>
            <a:ext cx="1689101" cy="783654"/>
          </a:xfrm>
          <a:prstGeom prst="rect">
            <a:avLst/>
          </a:prstGeom>
        </p:spPr>
      </p:pic>
    </p:spTree>
    <p:extLst>
      <p:ext uri="{BB962C8B-B14F-4D97-AF65-F5344CB8AC3E}">
        <p14:creationId xmlns:p14="http://schemas.microsoft.com/office/powerpoint/2010/main" val="30584052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6C66B15-B952-4EDB-838A-AA5187285237}"/>
              </a:ext>
            </a:extLst>
          </p:cNvPr>
          <p:cNvSpPr>
            <a:spLocks noGrp="1"/>
          </p:cNvSpPr>
          <p:nvPr>
            <p:ph type="title"/>
          </p:nvPr>
        </p:nvSpPr>
        <p:spPr>
          <a:xfrm>
            <a:off x="589935" y="365125"/>
            <a:ext cx="10763865" cy="1325563"/>
          </a:xfrm>
        </p:spPr>
        <p:txBody>
          <a:bodyPr/>
          <a:lstStyle>
            <a:lvl1pPr>
              <a:defRPr>
                <a:solidFill>
                  <a:srgbClr val="2D737E"/>
                </a:solidFill>
              </a:defRPr>
            </a:lvl1pPr>
          </a:lstStyle>
          <a:p>
            <a:r>
              <a:rPr lang="en-US"/>
              <a:t>Click to edit Master title style</a:t>
            </a:r>
          </a:p>
        </p:txBody>
      </p:sp>
      <p:pic>
        <p:nvPicPr>
          <p:cNvPr id="5" name="Picture 4">
            <a:extLst>
              <a:ext uri="{FF2B5EF4-FFF2-40B4-BE49-F238E27FC236}">
                <a16:creationId xmlns:a16="http://schemas.microsoft.com/office/drawing/2014/main" id="{FCEC22CD-4DC8-4F1A-A5E6-FABAF5BF85CA}"/>
              </a:ext>
            </a:extLst>
          </p:cNvPr>
          <p:cNvPicPr>
            <a:picLocks noChangeAspect="1"/>
          </p:cNvPicPr>
          <p:nvPr userDrawn="1"/>
        </p:nvPicPr>
        <p:blipFill>
          <a:blip r:embed="rId2">
            <a:extLst>
              <a:ext uri="{28A0092B-C50C-407E-A947-70E740481C1C}">
                <a14:useLocalDpi xmlns:a14="http://schemas.microsoft.com/office/drawing/2010/main" val="0"/>
              </a:ext>
            </a:extLst>
          </a:blip>
          <a:srcRect l="1345" r="1345"/>
          <a:stretch/>
        </p:blipFill>
        <p:spPr>
          <a:xfrm>
            <a:off x="10287000" y="5836222"/>
            <a:ext cx="1689101" cy="783654"/>
          </a:xfrm>
          <a:prstGeom prst="rect">
            <a:avLst/>
          </a:prstGeom>
        </p:spPr>
      </p:pic>
    </p:spTree>
    <p:extLst>
      <p:ext uri="{BB962C8B-B14F-4D97-AF65-F5344CB8AC3E}">
        <p14:creationId xmlns:p14="http://schemas.microsoft.com/office/powerpoint/2010/main" val="8710405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7C4EC7-E08E-4DBF-98A7-21E5276D2E78}"/>
              </a:ext>
            </a:extLst>
          </p:cNvPr>
          <p:cNvPicPr>
            <a:picLocks noChangeAspect="1"/>
          </p:cNvPicPr>
          <p:nvPr userDrawn="1"/>
        </p:nvPicPr>
        <p:blipFill>
          <a:blip r:embed="rId2">
            <a:extLst>
              <a:ext uri="{28A0092B-C50C-407E-A947-70E740481C1C}">
                <a14:useLocalDpi xmlns:a14="http://schemas.microsoft.com/office/drawing/2010/main" val="0"/>
              </a:ext>
            </a:extLst>
          </a:blip>
          <a:srcRect l="1345" r="1345"/>
          <a:stretch/>
        </p:blipFill>
        <p:spPr>
          <a:xfrm>
            <a:off x="10287000" y="5836222"/>
            <a:ext cx="1689101" cy="783654"/>
          </a:xfrm>
          <a:prstGeom prst="rect">
            <a:avLst/>
          </a:prstGeom>
        </p:spPr>
      </p:pic>
    </p:spTree>
    <p:extLst>
      <p:ext uri="{BB962C8B-B14F-4D97-AF65-F5344CB8AC3E}">
        <p14:creationId xmlns:p14="http://schemas.microsoft.com/office/powerpoint/2010/main" val="2912033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5249F85-0C12-420C-98C6-9303ED04661C}"/>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8" name="Picture Placeholder 2">
            <a:extLst>
              <a:ext uri="{FF2B5EF4-FFF2-40B4-BE49-F238E27FC236}">
                <a16:creationId xmlns:a16="http://schemas.microsoft.com/office/drawing/2014/main" id="{A12DE73C-242D-416A-A17E-A48FF4D13C55}"/>
              </a:ext>
            </a:extLst>
          </p:cNvPr>
          <p:cNvSpPr>
            <a:spLocks noGrp="1" noChangeAspect="1"/>
          </p:cNvSpPr>
          <p:nvPr>
            <p:ph type="pic" idx="1"/>
          </p:nvPr>
        </p:nvSpPr>
        <p:spPr>
          <a:xfrm>
            <a:off x="5183189" y="987427"/>
            <a:ext cx="5848605" cy="4873625"/>
          </a:xfrm>
        </p:spPr>
        <p:txBody>
          <a:bodyPr anchor="t"/>
          <a:lstStyle>
            <a:lvl1pPr marL="0" indent="0">
              <a:buNone/>
              <a:defRPr sz="3200"/>
            </a:lvl1pPr>
            <a:lvl2pPr marL="457191" indent="0">
              <a:buNone/>
              <a:defRPr sz="2800"/>
            </a:lvl2pPr>
            <a:lvl3pPr marL="914380" indent="0">
              <a:buNone/>
              <a:defRPr sz="2400"/>
            </a:lvl3pPr>
            <a:lvl4pPr marL="1371571" indent="0">
              <a:buNone/>
              <a:defRPr sz="2000"/>
            </a:lvl4pPr>
            <a:lvl5pPr marL="1828761" indent="0">
              <a:buNone/>
              <a:defRPr sz="2000"/>
            </a:lvl5pPr>
            <a:lvl6pPr marL="2285951" indent="0">
              <a:buNone/>
              <a:defRPr sz="2000"/>
            </a:lvl6pPr>
            <a:lvl7pPr marL="2743141" indent="0">
              <a:buNone/>
              <a:defRPr sz="2000"/>
            </a:lvl7pPr>
            <a:lvl8pPr marL="3200332" indent="0">
              <a:buNone/>
              <a:defRPr sz="2000"/>
            </a:lvl8pPr>
            <a:lvl9pPr marL="3657522" indent="0">
              <a:buNone/>
              <a:defRPr sz="2000"/>
            </a:lvl9pPr>
          </a:lstStyle>
          <a:p>
            <a:r>
              <a:rPr lang="en-US"/>
              <a:t>Click icon to add picture</a:t>
            </a:r>
          </a:p>
        </p:txBody>
      </p:sp>
      <p:sp>
        <p:nvSpPr>
          <p:cNvPr id="9" name="Text Placeholder 3">
            <a:extLst>
              <a:ext uri="{FF2B5EF4-FFF2-40B4-BE49-F238E27FC236}">
                <a16:creationId xmlns:a16="http://schemas.microsoft.com/office/drawing/2014/main" id="{EA364080-A9FE-4AFC-B883-6E3B80E42F70}"/>
              </a:ext>
            </a:extLst>
          </p:cNvPr>
          <p:cNvSpPr>
            <a:spLocks noGrp="1"/>
          </p:cNvSpPr>
          <p:nvPr>
            <p:ph type="body" sz="half" idx="2"/>
          </p:nvPr>
        </p:nvSpPr>
        <p:spPr>
          <a:xfrm>
            <a:off x="839791" y="2057400"/>
            <a:ext cx="3932237" cy="3811588"/>
          </a:xfrm>
        </p:spPr>
        <p:txBody>
          <a:bodyPr/>
          <a:lstStyle>
            <a:lvl1pPr marL="0" indent="0">
              <a:buNone/>
              <a:defRPr sz="1600"/>
            </a:lvl1pPr>
            <a:lvl2pPr marL="457191" indent="0">
              <a:buNone/>
              <a:defRPr sz="1401"/>
            </a:lvl2pPr>
            <a:lvl3pPr marL="914380" indent="0">
              <a:buNone/>
              <a:defRPr sz="1200"/>
            </a:lvl3pPr>
            <a:lvl4pPr marL="1371571" indent="0">
              <a:buNone/>
              <a:defRPr sz="1001"/>
            </a:lvl4pPr>
            <a:lvl5pPr marL="1828761" indent="0">
              <a:buNone/>
              <a:defRPr sz="1001"/>
            </a:lvl5pPr>
            <a:lvl6pPr marL="2285951" indent="0">
              <a:buNone/>
              <a:defRPr sz="1001"/>
            </a:lvl6pPr>
            <a:lvl7pPr marL="2743141" indent="0">
              <a:buNone/>
              <a:defRPr sz="1001"/>
            </a:lvl7pPr>
            <a:lvl8pPr marL="3200332" indent="0">
              <a:buNone/>
              <a:defRPr sz="1001"/>
            </a:lvl8pPr>
            <a:lvl9pPr marL="3657522" indent="0">
              <a:buNone/>
              <a:defRPr sz="1001"/>
            </a:lvl9pPr>
          </a:lstStyle>
          <a:p>
            <a:pPr lvl="0"/>
            <a:r>
              <a:rPr lang="en-US"/>
              <a:t>Edit Master text styles</a:t>
            </a:r>
          </a:p>
        </p:txBody>
      </p:sp>
      <p:pic>
        <p:nvPicPr>
          <p:cNvPr id="10" name="Picture 9">
            <a:extLst>
              <a:ext uri="{FF2B5EF4-FFF2-40B4-BE49-F238E27FC236}">
                <a16:creationId xmlns:a16="http://schemas.microsoft.com/office/drawing/2014/main" id="{4780010F-5362-416B-A71B-1320BFFBFC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18933924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7C4EC7-E08E-4DBF-98A7-21E5276D2E78}"/>
              </a:ext>
            </a:extLst>
          </p:cNvPr>
          <p:cNvPicPr>
            <a:picLocks noChangeAspect="1"/>
          </p:cNvPicPr>
          <p:nvPr userDrawn="1"/>
        </p:nvPicPr>
        <p:blipFill>
          <a:blip r:embed="rId2">
            <a:extLst>
              <a:ext uri="{28A0092B-C50C-407E-A947-70E740481C1C}">
                <a14:useLocalDpi xmlns:a14="http://schemas.microsoft.com/office/drawing/2010/main" val="0"/>
              </a:ext>
            </a:extLst>
          </a:blip>
          <a:srcRect l="1345" r="1345"/>
          <a:stretch/>
        </p:blipFill>
        <p:spPr>
          <a:xfrm>
            <a:off x="552450" y="5769547"/>
            <a:ext cx="1689101" cy="783654"/>
          </a:xfrm>
          <a:prstGeom prst="rect">
            <a:avLst/>
          </a:prstGeom>
        </p:spPr>
      </p:pic>
    </p:spTree>
    <p:extLst>
      <p:ext uri="{BB962C8B-B14F-4D97-AF65-F5344CB8AC3E}">
        <p14:creationId xmlns:p14="http://schemas.microsoft.com/office/powerpoint/2010/main" val="41734447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7664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193C58"/>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E75517A-46CD-4A32-A79A-951C8BE555E9}"/>
              </a:ext>
            </a:extLst>
          </p:cNvPr>
          <p:cNvSpPr>
            <a:spLocks noGrp="1"/>
          </p:cNvSpPr>
          <p:nvPr>
            <p:ph type="body" sz="quarter" idx="10" hasCustomPrompt="1"/>
          </p:nvPr>
        </p:nvSpPr>
        <p:spPr>
          <a:xfrm>
            <a:off x="1897523" y="2971800"/>
            <a:ext cx="8396954" cy="914400"/>
          </a:xfrm>
        </p:spPr>
        <p:txBody>
          <a:bodyPr>
            <a:normAutofit/>
          </a:bodyPr>
          <a:lstStyle>
            <a:lvl1pPr marL="0" indent="0" algn="ctr">
              <a:buNone/>
              <a:defRPr sz="6000" b="1">
                <a:solidFill>
                  <a:schemeClr val="bg1"/>
                </a:solidFill>
              </a:defRPr>
            </a:lvl1pPr>
          </a:lstStyle>
          <a:p>
            <a:pPr lvl="0"/>
            <a:r>
              <a:rPr lang="en-US"/>
              <a:t>Section Title</a:t>
            </a:r>
          </a:p>
        </p:txBody>
      </p:sp>
    </p:spTree>
    <p:extLst>
      <p:ext uri="{BB962C8B-B14F-4D97-AF65-F5344CB8AC3E}">
        <p14:creationId xmlns:p14="http://schemas.microsoft.com/office/powerpoint/2010/main" val="40536629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193C58"/>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E75517A-46CD-4A32-A79A-951C8BE555E9}"/>
              </a:ext>
            </a:extLst>
          </p:cNvPr>
          <p:cNvSpPr>
            <a:spLocks noGrp="1"/>
          </p:cNvSpPr>
          <p:nvPr>
            <p:ph type="body" sz="quarter" idx="10" hasCustomPrompt="1"/>
          </p:nvPr>
        </p:nvSpPr>
        <p:spPr>
          <a:xfrm>
            <a:off x="1897523" y="2971800"/>
            <a:ext cx="8396954" cy="914400"/>
          </a:xfrm>
        </p:spPr>
        <p:txBody>
          <a:bodyPr>
            <a:normAutofit/>
          </a:bodyPr>
          <a:lstStyle>
            <a:lvl1pPr marL="0" indent="0" algn="ctr">
              <a:buNone/>
              <a:defRPr sz="6000" b="1">
                <a:solidFill>
                  <a:schemeClr val="bg1"/>
                </a:solidFill>
              </a:defRPr>
            </a:lvl1pPr>
          </a:lstStyle>
          <a:p>
            <a:pPr lvl="0"/>
            <a:r>
              <a:rPr lang="en-US"/>
              <a:t>Section Title</a:t>
            </a:r>
          </a:p>
        </p:txBody>
      </p:sp>
      <p:pic>
        <p:nvPicPr>
          <p:cNvPr id="2" name="Picture 1">
            <a:extLst>
              <a:ext uri="{FF2B5EF4-FFF2-40B4-BE49-F238E27FC236}">
                <a16:creationId xmlns:a16="http://schemas.microsoft.com/office/drawing/2014/main" id="{80AD7C84-B344-37E2-AE09-DE8C72E8EE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82176" y="5396558"/>
            <a:ext cx="2135444" cy="1281266"/>
          </a:xfrm>
          <a:prstGeom prst="rect">
            <a:avLst/>
          </a:prstGeom>
        </p:spPr>
      </p:pic>
    </p:spTree>
    <p:extLst>
      <p:ext uri="{BB962C8B-B14F-4D97-AF65-F5344CB8AC3E}">
        <p14:creationId xmlns:p14="http://schemas.microsoft.com/office/powerpoint/2010/main" val="6840838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193C5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6737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6902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6" name="Picture 5">
            <a:extLst>
              <a:ext uri="{FF2B5EF4-FFF2-40B4-BE49-F238E27FC236}">
                <a16:creationId xmlns:a16="http://schemas.microsoft.com/office/drawing/2014/main" id="{9BEEF6CD-7CC8-4BE0-8DAA-4AD42FB86934}"/>
              </a:ext>
            </a:extLst>
          </p:cNvPr>
          <p:cNvPicPr>
            <a:picLocks noChangeAspect="1"/>
          </p:cNvPicPr>
          <p:nvPr userDrawn="1"/>
        </p:nvPicPr>
        <p:blipFill>
          <a:blip r:embed="rId2">
            <a:extLst>
              <a:ext uri="{28A0092B-C50C-407E-A947-70E740481C1C}">
                <a14:useLocalDpi xmlns:a14="http://schemas.microsoft.com/office/drawing/2010/main" val="0"/>
              </a:ext>
            </a:extLst>
          </a:blip>
          <a:srcRect l="1345" r="1345"/>
          <a:stretch/>
        </p:blipFill>
        <p:spPr>
          <a:xfrm>
            <a:off x="10287000" y="5836222"/>
            <a:ext cx="1689101" cy="783654"/>
          </a:xfrm>
          <a:prstGeom prst="rect">
            <a:avLst/>
          </a:prstGeom>
        </p:spPr>
      </p:pic>
    </p:spTree>
    <p:extLst>
      <p:ext uri="{BB962C8B-B14F-4D97-AF65-F5344CB8AC3E}">
        <p14:creationId xmlns:p14="http://schemas.microsoft.com/office/powerpoint/2010/main" val="5666919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5848606"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6" name="Picture 5">
            <a:extLst>
              <a:ext uri="{FF2B5EF4-FFF2-40B4-BE49-F238E27FC236}">
                <a16:creationId xmlns:a16="http://schemas.microsoft.com/office/drawing/2014/main" id="{7ED77089-C951-4AA9-8759-400F9D7C308B}"/>
              </a:ext>
            </a:extLst>
          </p:cNvPr>
          <p:cNvPicPr>
            <a:picLocks noChangeAspect="1"/>
          </p:cNvPicPr>
          <p:nvPr userDrawn="1"/>
        </p:nvPicPr>
        <p:blipFill>
          <a:blip r:embed="rId2">
            <a:extLst>
              <a:ext uri="{28A0092B-C50C-407E-A947-70E740481C1C}">
                <a14:useLocalDpi xmlns:a14="http://schemas.microsoft.com/office/drawing/2010/main" val="0"/>
              </a:ext>
            </a:extLst>
          </a:blip>
          <a:srcRect l="1345" r="1345"/>
          <a:stretch/>
        </p:blipFill>
        <p:spPr>
          <a:xfrm>
            <a:off x="10287000" y="5836222"/>
            <a:ext cx="1689101" cy="783654"/>
          </a:xfrm>
          <a:prstGeom prst="rect">
            <a:avLst/>
          </a:prstGeom>
        </p:spPr>
      </p:pic>
    </p:spTree>
    <p:extLst>
      <p:ext uri="{BB962C8B-B14F-4D97-AF65-F5344CB8AC3E}">
        <p14:creationId xmlns:p14="http://schemas.microsoft.com/office/powerpoint/2010/main" val="4553409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193C5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82176" y="5396558"/>
            <a:ext cx="2135444" cy="1281266"/>
          </a:xfrm>
          <a:prstGeom prst="rect">
            <a:avLst/>
          </a:prstGeom>
        </p:spPr>
      </p:pic>
    </p:spTree>
    <p:extLst>
      <p:ext uri="{BB962C8B-B14F-4D97-AF65-F5344CB8AC3E}">
        <p14:creationId xmlns:p14="http://schemas.microsoft.com/office/powerpoint/2010/main" val="5381931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193C5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82176" y="5552513"/>
            <a:ext cx="2135444" cy="969355"/>
          </a:xfrm>
          <a:prstGeom prst="rect">
            <a:avLst/>
          </a:prstGeom>
        </p:spPr>
      </p:pic>
    </p:spTree>
    <p:extLst>
      <p:ext uri="{BB962C8B-B14F-4D97-AF65-F5344CB8AC3E}">
        <p14:creationId xmlns:p14="http://schemas.microsoft.com/office/powerpoint/2010/main" val="2008931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58DEA-D398-5003-598F-472701FAA06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6606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6.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8.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theme" Target="../theme/theme9.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258" y="365127"/>
            <a:ext cx="1066554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8258" y="1825625"/>
            <a:ext cx="1066554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1312879"/>
      </p:ext>
    </p:extLst>
  </p:cSld>
  <p:clrMap bg1="lt1" tx1="dk1" bg2="lt2" tx2="dk2" accent1="accent1" accent2="accent2" accent3="accent3" accent4="accent4" accent5="accent5" accent6="accent6" hlink="hlink" folHlink="folHlink"/>
  <p:sldLayoutIdLst>
    <p:sldLayoutId id="2147483772" r:id="rId1"/>
    <p:sldLayoutId id="2147483779" r:id="rId2"/>
    <p:sldLayoutId id="2147483773" r:id="rId3"/>
    <p:sldLayoutId id="2147483774" r:id="rId4"/>
    <p:sldLayoutId id="2147483775" r:id="rId5"/>
    <p:sldLayoutId id="2147483776" r:id="rId6"/>
    <p:sldLayoutId id="2147483777" r:id="rId7"/>
    <p:sldLayoutId id="2147483780" r:id="rId8"/>
    <p:sldLayoutId id="2147483781" r:id="rId9"/>
    <p:sldLayoutId id="2147483786" r:id="rId10"/>
    <p:sldLayoutId id="2147483787" r:id="rId11"/>
    <p:sldLayoutId id="2147483826" r:id="rId12"/>
    <p:sldLayoutId id="2147483829" r:id="rId13"/>
  </p:sldLayoutIdLst>
  <p:hf sldNum="0" hdr="0" ftr="0" dt="0"/>
  <p:txStyles>
    <p:titleStyle>
      <a:lvl1pPr algn="l" defTabSz="914380" rtl="0" eaLnBrk="1" latinLnBrk="0" hangingPunct="1">
        <a:lnSpc>
          <a:spcPct val="90000"/>
        </a:lnSpc>
        <a:spcBef>
          <a:spcPct val="0"/>
        </a:spcBef>
        <a:buNone/>
        <a:defRPr sz="4400" b="1" kern="1200">
          <a:solidFill>
            <a:srgbClr val="2F747E"/>
          </a:solidFill>
          <a:latin typeface="+mj-lt"/>
          <a:ea typeface="+mj-ea"/>
          <a:cs typeface="+mj-cs"/>
        </a:defRPr>
      </a:lvl1pPr>
    </p:titleStyle>
    <p:body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rgbClr val="484848"/>
          </a:solidFill>
          <a:latin typeface="Franklin Gothic"/>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rgbClr val="484848"/>
          </a:solidFill>
          <a:latin typeface="Franklin Gothic"/>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rgbClr val="484848"/>
          </a:solidFill>
          <a:latin typeface="Franklin Gothic"/>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Franklin Gothic"/>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Franklin Gothic"/>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0" rtl="0" eaLnBrk="1" latinLnBrk="0" hangingPunct="1">
        <a:defRPr sz="1801" kern="1200">
          <a:solidFill>
            <a:schemeClr val="tx1"/>
          </a:solidFill>
          <a:latin typeface="+mn-lt"/>
          <a:ea typeface="+mn-ea"/>
          <a:cs typeface="+mn-cs"/>
        </a:defRPr>
      </a:lvl1pPr>
      <a:lvl2pPr marL="457191" algn="l" defTabSz="914380" rtl="0" eaLnBrk="1" latinLnBrk="0" hangingPunct="1">
        <a:defRPr sz="1801" kern="1200">
          <a:solidFill>
            <a:schemeClr val="tx1"/>
          </a:solidFill>
          <a:latin typeface="+mn-lt"/>
          <a:ea typeface="+mn-ea"/>
          <a:cs typeface="+mn-cs"/>
        </a:defRPr>
      </a:lvl2pPr>
      <a:lvl3pPr marL="914380" algn="l" defTabSz="914380" rtl="0" eaLnBrk="1" latinLnBrk="0" hangingPunct="1">
        <a:defRPr sz="1801" kern="1200">
          <a:solidFill>
            <a:schemeClr val="tx1"/>
          </a:solidFill>
          <a:latin typeface="+mn-lt"/>
          <a:ea typeface="+mn-ea"/>
          <a:cs typeface="+mn-cs"/>
        </a:defRPr>
      </a:lvl3pPr>
      <a:lvl4pPr marL="1371571" algn="l" defTabSz="914380" rtl="0" eaLnBrk="1" latinLnBrk="0" hangingPunct="1">
        <a:defRPr sz="1801" kern="1200">
          <a:solidFill>
            <a:schemeClr val="tx1"/>
          </a:solidFill>
          <a:latin typeface="+mn-lt"/>
          <a:ea typeface="+mn-ea"/>
          <a:cs typeface="+mn-cs"/>
        </a:defRPr>
      </a:lvl4pPr>
      <a:lvl5pPr marL="1828761" algn="l" defTabSz="914380" rtl="0" eaLnBrk="1" latinLnBrk="0" hangingPunct="1">
        <a:defRPr sz="1801" kern="1200">
          <a:solidFill>
            <a:schemeClr val="tx1"/>
          </a:solidFill>
          <a:latin typeface="+mn-lt"/>
          <a:ea typeface="+mn-ea"/>
          <a:cs typeface="+mn-cs"/>
        </a:defRPr>
      </a:lvl5pPr>
      <a:lvl6pPr marL="2285951" algn="l" defTabSz="914380" rtl="0" eaLnBrk="1" latinLnBrk="0" hangingPunct="1">
        <a:defRPr sz="1801" kern="1200">
          <a:solidFill>
            <a:schemeClr val="tx1"/>
          </a:solidFill>
          <a:latin typeface="+mn-lt"/>
          <a:ea typeface="+mn-ea"/>
          <a:cs typeface="+mn-cs"/>
        </a:defRPr>
      </a:lvl6pPr>
      <a:lvl7pPr marL="2743141" algn="l" defTabSz="914380" rtl="0" eaLnBrk="1" latinLnBrk="0" hangingPunct="1">
        <a:defRPr sz="1801" kern="1200">
          <a:solidFill>
            <a:schemeClr val="tx1"/>
          </a:solidFill>
          <a:latin typeface="+mn-lt"/>
          <a:ea typeface="+mn-ea"/>
          <a:cs typeface="+mn-cs"/>
        </a:defRPr>
      </a:lvl7pPr>
      <a:lvl8pPr marL="3200332" algn="l" defTabSz="914380" rtl="0" eaLnBrk="1" latinLnBrk="0" hangingPunct="1">
        <a:defRPr sz="1801" kern="1200">
          <a:solidFill>
            <a:schemeClr val="tx1"/>
          </a:solidFill>
          <a:latin typeface="+mn-lt"/>
          <a:ea typeface="+mn-ea"/>
          <a:cs typeface="+mn-cs"/>
        </a:defRPr>
      </a:lvl8pPr>
      <a:lvl9pPr marL="3657522" algn="l" defTabSz="914380"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258" y="365127"/>
            <a:ext cx="1066554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8258" y="1825625"/>
            <a:ext cx="1066554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9829112"/>
      </p:ext>
    </p:extLst>
  </p:cSld>
  <p:clrMap bg1="lt1" tx1="dk1" bg2="lt2" tx2="dk2" accent1="accent1" accent2="accent2" accent3="accent3" accent4="accent4" accent5="accent5" accent6="accent6" hlink="hlink" folHlink="folHlink"/>
  <p:sldLayoutIdLst>
    <p:sldLayoutId id="2147483808" r:id="rId1"/>
    <p:sldLayoutId id="2147483807" r:id="rId2"/>
    <p:sldLayoutId id="2147483741" r:id="rId3"/>
    <p:sldLayoutId id="2147483742" r:id="rId4"/>
    <p:sldLayoutId id="2147483819" r:id="rId5"/>
    <p:sldLayoutId id="2147483732" r:id="rId6"/>
    <p:sldLayoutId id="2147483746" r:id="rId7"/>
    <p:sldLayoutId id="2147483809" r:id="rId8"/>
    <p:sldLayoutId id="2147483737" r:id="rId9"/>
    <p:sldLayoutId id="2147483738" r:id="rId10"/>
    <p:sldLayoutId id="2147483739" r:id="rId11"/>
    <p:sldLayoutId id="2147483740" r:id="rId12"/>
  </p:sldLayoutIdLst>
  <p:hf sldNum="0" hdr="0" ftr="0" dt="0"/>
  <p:txStyles>
    <p:titleStyle>
      <a:lvl1pPr algn="l" defTabSz="914380" rtl="0" eaLnBrk="1" latinLnBrk="0" hangingPunct="1">
        <a:lnSpc>
          <a:spcPct val="90000"/>
        </a:lnSpc>
        <a:spcBef>
          <a:spcPct val="0"/>
        </a:spcBef>
        <a:buNone/>
        <a:defRPr sz="4400" b="1" kern="1200">
          <a:solidFill>
            <a:srgbClr val="2F747E"/>
          </a:solidFill>
          <a:latin typeface="+mj-lt"/>
          <a:ea typeface="+mj-ea"/>
          <a:cs typeface="+mj-cs"/>
        </a:defRPr>
      </a:lvl1pPr>
    </p:titleStyle>
    <p:body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rgbClr val="484848"/>
          </a:solidFill>
          <a:latin typeface="Franklin Gothic"/>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rgbClr val="484848"/>
          </a:solidFill>
          <a:latin typeface="Franklin Gothic"/>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rgbClr val="484848"/>
          </a:solidFill>
          <a:latin typeface="Franklin Gothic"/>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Franklin Gothic"/>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Franklin Gothic"/>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0" rtl="0" eaLnBrk="1" latinLnBrk="0" hangingPunct="1">
        <a:defRPr sz="1801" kern="1200">
          <a:solidFill>
            <a:schemeClr val="tx1"/>
          </a:solidFill>
          <a:latin typeface="+mn-lt"/>
          <a:ea typeface="+mn-ea"/>
          <a:cs typeface="+mn-cs"/>
        </a:defRPr>
      </a:lvl1pPr>
      <a:lvl2pPr marL="457191" algn="l" defTabSz="914380" rtl="0" eaLnBrk="1" latinLnBrk="0" hangingPunct="1">
        <a:defRPr sz="1801" kern="1200">
          <a:solidFill>
            <a:schemeClr val="tx1"/>
          </a:solidFill>
          <a:latin typeface="+mn-lt"/>
          <a:ea typeface="+mn-ea"/>
          <a:cs typeface="+mn-cs"/>
        </a:defRPr>
      </a:lvl2pPr>
      <a:lvl3pPr marL="914380" algn="l" defTabSz="914380" rtl="0" eaLnBrk="1" latinLnBrk="0" hangingPunct="1">
        <a:defRPr sz="1801" kern="1200">
          <a:solidFill>
            <a:schemeClr val="tx1"/>
          </a:solidFill>
          <a:latin typeface="+mn-lt"/>
          <a:ea typeface="+mn-ea"/>
          <a:cs typeface="+mn-cs"/>
        </a:defRPr>
      </a:lvl3pPr>
      <a:lvl4pPr marL="1371571" algn="l" defTabSz="914380" rtl="0" eaLnBrk="1" latinLnBrk="0" hangingPunct="1">
        <a:defRPr sz="1801" kern="1200">
          <a:solidFill>
            <a:schemeClr val="tx1"/>
          </a:solidFill>
          <a:latin typeface="+mn-lt"/>
          <a:ea typeface="+mn-ea"/>
          <a:cs typeface="+mn-cs"/>
        </a:defRPr>
      </a:lvl4pPr>
      <a:lvl5pPr marL="1828761" algn="l" defTabSz="914380" rtl="0" eaLnBrk="1" latinLnBrk="0" hangingPunct="1">
        <a:defRPr sz="1801" kern="1200">
          <a:solidFill>
            <a:schemeClr val="tx1"/>
          </a:solidFill>
          <a:latin typeface="+mn-lt"/>
          <a:ea typeface="+mn-ea"/>
          <a:cs typeface="+mn-cs"/>
        </a:defRPr>
      </a:lvl5pPr>
      <a:lvl6pPr marL="2285951" algn="l" defTabSz="914380" rtl="0" eaLnBrk="1" latinLnBrk="0" hangingPunct="1">
        <a:defRPr sz="1801" kern="1200">
          <a:solidFill>
            <a:schemeClr val="tx1"/>
          </a:solidFill>
          <a:latin typeface="+mn-lt"/>
          <a:ea typeface="+mn-ea"/>
          <a:cs typeface="+mn-cs"/>
        </a:defRPr>
      </a:lvl6pPr>
      <a:lvl7pPr marL="2743141" algn="l" defTabSz="914380" rtl="0" eaLnBrk="1" latinLnBrk="0" hangingPunct="1">
        <a:defRPr sz="1801" kern="1200">
          <a:solidFill>
            <a:schemeClr val="tx1"/>
          </a:solidFill>
          <a:latin typeface="+mn-lt"/>
          <a:ea typeface="+mn-ea"/>
          <a:cs typeface="+mn-cs"/>
        </a:defRPr>
      </a:lvl7pPr>
      <a:lvl8pPr marL="3200332" algn="l" defTabSz="914380" rtl="0" eaLnBrk="1" latinLnBrk="0" hangingPunct="1">
        <a:defRPr sz="1801" kern="1200">
          <a:solidFill>
            <a:schemeClr val="tx1"/>
          </a:solidFill>
          <a:latin typeface="+mn-lt"/>
          <a:ea typeface="+mn-ea"/>
          <a:cs typeface="+mn-cs"/>
        </a:defRPr>
      </a:lvl8pPr>
      <a:lvl9pPr marL="3657522" algn="l" defTabSz="914380"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258" y="365127"/>
            <a:ext cx="1066554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8258" y="1825625"/>
            <a:ext cx="1066554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9745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9" r:id="rId3"/>
    <p:sldLayoutId id="2147483798" r:id="rId4"/>
    <p:sldLayoutId id="2147483800" r:id="rId5"/>
    <p:sldLayoutId id="2147483801" r:id="rId6"/>
    <p:sldLayoutId id="2147483802" r:id="rId7"/>
    <p:sldLayoutId id="2147483803" r:id="rId8"/>
    <p:sldLayoutId id="2147483806" r:id="rId9"/>
  </p:sldLayoutIdLst>
  <p:hf sldNum="0" hdr="0" ftr="0" dt="0"/>
  <p:txStyles>
    <p:titleStyle>
      <a:lvl1pPr algn="l" defTabSz="914380" rtl="0" eaLnBrk="1" latinLnBrk="0" hangingPunct="1">
        <a:lnSpc>
          <a:spcPct val="90000"/>
        </a:lnSpc>
        <a:spcBef>
          <a:spcPct val="0"/>
        </a:spcBef>
        <a:buNone/>
        <a:defRPr sz="4400" b="1" kern="1200">
          <a:solidFill>
            <a:srgbClr val="2F747E"/>
          </a:solidFill>
          <a:latin typeface="+mj-lt"/>
          <a:ea typeface="+mj-ea"/>
          <a:cs typeface="+mj-cs"/>
        </a:defRPr>
      </a:lvl1pPr>
    </p:titleStyle>
    <p:body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rgbClr val="484848"/>
          </a:solidFill>
          <a:latin typeface="Franklin Gothic"/>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rgbClr val="484848"/>
          </a:solidFill>
          <a:latin typeface="Franklin Gothic"/>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rgbClr val="484848"/>
          </a:solidFill>
          <a:latin typeface="Franklin Gothic"/>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Franklin Gothic"/>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Franklin Gothic"/>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0" rtl="0" eaLnBrk="1" latinLnBrk="0" hangingPunct="1">
        <a:defRPr sz="1801" kern="1200">
          <a:solidFill>
            <a:schemeClr val="tx1"/>
          </a:solidFill>
          <a:latin typeface="+mn-lt"/>
          <a:ea typeface="+mn-ea"/>
          <a:cs typeface="+mn-cs"/>
        </a:defRPr>
      </a:lvl1pPr>
      <a:lvl2pPr marL="457191" algn="l" defTabSz="914380" rtl="0" eaLnBrk="1" latinLnBrk="0" hangingPunct="1">
        <a:defRPr sz="1801" kern="1200">
          <a:solidFill>
            <a:schemeClr val="tx1"/>
          </a:solidFill>
          <a:latin typeface="+mn-lt"/>
          <a:ea typeface="+mn-ea"/>
          <a:cs typeface="+mn-cs"/>
        </a:defRPr>
      </a:lvl2pPr>
      <a:lvl3pPr marL="914380" algn="l" defTabSz="914380" rtl="0" eaLnBrk="1" latinLnBrk="0" hangingPunct="1">
        <a:defRPr sz="1801" kern="1200">
          <a:solidFill>
            <a:schemeClr val="tx1"/>
          </a:solidFill>
          <a:latin typeface="+mn-lt"/>
          <a:ea typeface="+mn-ea"/>
          <a:cs typeface="+mn-cs"/>
        </a:defRPr>
      </a:lvl3pPr>
      <a:lvl4pPr marL="1371571" algn="l" defTabSz="914380" rtl="0" eaLnBrk="1" latinLnBrk="0" hangingPunct="1">
        <a:defRPr sz="1801" kern="1200">
          <a:solidFill>
            <a:schemeClr val="tx1"/>
          </a:solidFill>
          <a:latin typeface="+mn-lt"/>
          <a:ea typeface="+mn-ea"/>
          <a:cs typeface="+mn-cs"/>
        </a:defRPr>
      </a:lvl4pPr>
      <a:lvl5pPr marL="1828761" algn="l" defTabSz="914380" rtl="0" eaLnBrk="1" latinLnBrk="0" hangingPunct="1">
        <a:defRPr sz="1801" kern="1200">
          <a:solidFill>
            <a:schemeClr val="tx1"/>
          </a:solidFill>
          <a:latin typeface="+mn-lt"/>
          <a:ea typeface="+mn-ea"/>
          <a:cs typeface="+mn-cs"/>
        </a:defRPr>
      </a:lvl5pPr>
      <a:lvl6pPr marL="2285951" algn="l" defTabSz="914380" rtl="0" eaLnBrk="1" latinLnBrk="0" hangingPunct="1">
        <a:defRPr sz="1801" kern="1200">
          <a:solidFill>
            <a:schemeClr val="tx1"/>
          </a:solidFill>
          <a:latin typeface="+mn-lt"/>
          <a:ea typeface="+mn-ea"/>
          <a:cs typeface="+mn-cs"/>
        </a:defRPr>
      </a:lvl6pPr>
      <a:lvl7pPr marL="2743141" algn="l" defTabSz="914380" rtl="0" eaLnBrk="1" latinLnBrk="0" hangingPunct="1">
        <a:defRPr sz="1801" kern="1200">
          <a:solidFill>
            <a:schemeClr val="tx1"/>
          </a:solidFill>
          <a:latin typeface="+mn-lt"/>
          <a:ea typeface="+mn-ea"/>
          <a:cs typeface="+mn-cs"/>
        </a:defRPr>
      </a:lvl7pPr>
      <a:lvl8pPr marL="3200332" algn="l" defTabSz="914380" rtl="0" eaLnBrk="1" latinLnBrk="0" hangingPunct="1">
        <a:defRPr sz="1801" kern="1200">
          <a:solidFill>
            <a:schemeClr val="tx1"/>
          </a:solidFill>
          <a:latin typeface="+mn-lt"/>
          <a:ea typeface="+mn-ea"/>
          <a:cs typeface="+mn-cs"/>
        </a:defRPr>
      </a:lvl8pPr>
      <a:lvl9pPr marL="3657522" algn="l" defTabSz="914380"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07F0E7-ED29-4A0C-8500-7D8FFAB24D9E}"/>
              </a:ext>
            </a:extLst>
          </p:cNvPr>
          <p:cNvSpPr>
            <a:spLocks noGrp="1"/>
          </p:cNvSpPr>
          <p:nvPr>
            <p:ph type="title"/>
          </p:nvPr>
        </p:nvSpPr>
        <p:spPr>
          <a:xfrm>
            <a:off x="838203"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E732E5-55B2-4917-ACF0-D067948EA996}"/>
              </a:ext>
            </a:extLst>
          </p:cNvPr>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7958210"/>
      </p:ext>
    </p:extLst>
  </p:cSld>
  <p:clrMap bg1="lt1" tx1="dk1" bg2="lt2" tx2="dk2" accent1="accent1" accent2="accent2" accent3="accent3" accent4="accent4" accent5="accent5" accent6="accent6" hlink="hlink" folHlink="folHlink"/>
  <p:sldLayoutIdLst>
    <p:sldLayoutId id="2147483815" r:id="rId1"/>
    <p:sldLayoutId id="2147483788" r:id="rId2"/>
    <p:sldLayoutId id="2147483817" r:id="rId3"/>
    <p:sldLayoutId id="2147483814" r:id="rId4"/>
    <p:sldLayoutId id="2147483818" r:id="rId5"/>
    <p:sldLayoutId id="2147483816" r:id="rId6"/>
  </p:sldLayoutIdLst>
  <p:hf sldNum="0" hdr="0" ftr="0" dt="0"/>
  <p:txStyles>
    <p:titleStyle>
      <a:lvl1pPr algn="l" defTabSz="91438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chemeClr val="bg1"/>
          </a:solidFill>
          <a:latin typeface="Franklin Gothic"/>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chemeClr val="bg1"/>
          </a:solidFill>
          <a:latin typeface="Franklin Gothic"/>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chemeClr val="bg1"/>
          </a:solidFill>
          <a:latin typeface="Franklin Gothic"/>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chemeClr val="bg1"/>
          </a:solidFill>
          <a:latin typeface="Franklin Gothic"/>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chemeClr val="bg1"/>
          </a:solidFill>
          <a:latin typeface="Franklin Gothic"/>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0" rtl="0" eaLnBrk="1" latinLnBrk="0" hangingPunct="1">
        <a:defRPr sz="1801" kern="1200">
          <a:solidFill>
            <a:schemeClr val="tx1"/>
          </a:solidFill>
          <a:latin typeface="+mn-lt"/>
          <a:ea typeface="+mn-ea"/>
          <a:cs typeface="+mn-cs"/>
        </a:defRPr>
      </a:lvl1pPr>
      <a:lvl2pPr marL="457191" algn="l" defTabSz="914380" rtl="0" eaLnBrk="1" latinLnBrk="0" hangingPunct="1">
        <a:defRPr sz="1801" kern="1200">
          <a:solidFill>
            <a:schemeClr val="tx1"/>
          </a:solidFill>
          <a:latin typeface="+mn-lt"/>
          <a:ea typeface="+mn-ea"/>
          <a:cs typeface="+mn-cs"/>
        </a:defRPr>
      </a:lvl2pPr>
      <a:lvl3pPr marL="914380" algn="l" defTabSz="914380" rtl="0" eaLnBrk="1" latinLnBrk="0" hangingPunct="1">
        <a:defRPr sz="1801" kern="1200">
          <a:solidFill>
            <a:schemeClr val="tx1"/>
          </a:solidFill>
          <a:latin typeface="+mn-lt"/>
          <a:ea typeface="+mn-ea"/>
          <a:cs typeface="+mn-cs"/>
        </a:defRPr>
      </a:lvl3pPr>
      <a:lvl4pPr marL="1371571" algn="l" defTabSz="914380" rtl="0" eaLnBrk="1" latinLnBrk="0" hangingPunct="1">
        <a:defRPr sz="1801" kern="1200">
          <a:solidFill>
            <a:schemeClr val="tx1"/>
          </a:solidFill>
          <a:latin typeface="+mn-lt"/>
          <a:ea typeface="+mn-ea"/>
          <a:cs typeface="+mn-cs"/>
        </a:defRPr>
      </a:lvl4pPr>
      <a:lvl5pPr marL="1828761" algn="l" defTabSz="914380" rtl="0" eaLnBrk="1" latinLnBrk="0" hangingPunct="1">
        <a:defRPr sz="1801" kern="1200">
          <a:solidFill>
            <a:schemeClr val="tx1"/>
          </a:solidFill>
          <a:latin typeface="+mn-lt"/>
          <a:ea typeface="+mn-ea"/>
          <a:cs typeface="+mn-cs"/>
        </a:defRPr>
      </a:lvl5pPr>
      <a:lvl6pPr marL="2285951" algn="l" defTabSz="914380" rtl="0" eaLnBrk="1" latinLnBrk="0" hangingPunct="1">
        <a:defRPr sz="1801" kern="1200">
          <a:solidFill>
            <a:schemeClr val="tx1"/>
          </a:solidFill>
          <a:latin typeface="+mn-lt"/>
          <a:ea typeface="+mn-ea"/>
          <a:cs typeface="+mn-cs"/>
        </a:defRPr>
      </a:lvl6pPr>
      <a:lvl7pPr marL="2743141" algn="l" defTabSz="914380" rtl="0" eaLnBrk="1" latinLnBrk="0" hangingPunct="1">
        <a:defRPr sz="1801" kern="1200">
          <a:solidFill>
            <a:schemeClr val="tx1"/>
          </a:solidFill>
          <a:latin typeface="+mn-lt"/>
          <a:ea typeface="+mn-ea"/>
          <a:cs typeface="+mn-cs"/>
        </a:defRPr>
      </a:lvl7pPr>
      <a:lvl8pPr marL="3200332" algn="l" defTabSz="914380" rtl="0" eaLnBrk="1" latinLnBrk="0" hangingPunct="1">
        <a:defRPr sz="1801" kern="1200">
          <a:solidFill>
            <a:schemeClr val="tx1"/>
          </a:solidFill>
          <a:latin typeface="+mn-lt"/>
          <a:ea typeface="+mn-ea"/>
          <a:cs typeface="+mn-cs"/>
        </a:defRPr>
      </a:lvl8pPr>
      <a:lvl9pPr marL="3657522" algn="l" defTabSz="914380" rtl="0" eaLnBrk="1" latinLnBrk="0" hangingPunct="1">
        <a:defRPr sz="180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258" y="365127"/>
            <a:ext cx="1066554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8258" y="1825625"/>
            <a:ext cx="1066554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1312879"/>
      </p:ext>
    </p:extLst>
  </p:cSld>
  <p:clrMap bg1="lt1" tx1="dk1" bg2="lt2" tx2="dk2" accent1="accent1" accent2="accent2" accent3="accent3" accent4="accent4" accent5="accent5" accent6="accent6" hlink="hlink" folHlink="folHlink"/>
  <p:sldLayoutIdLst>
    <p:sldLayoutId id="2147483823" r:id="rId1"/>
    <p:sldLayoutId id="2147483822" r:id="rId2"/>
  </p:sldLayoutIdLst>
  <p:txStyles>
    <p:titleStyle>
      <a:lvl1pPr algn="l" defTabSz="914380" rtl="0" eaLnBrk="1" latinLnBrk="0" hangingPunct="1">
        <a:lnSpc>
          <a:spcPct val="90000"/>
        </a:lnSpc>
        <a:spcBef>
          <a:spcPct val="0"/>
        </a:spcBef>
        <a:buNone/>
        <a:defRPr sz="4400" b="1" kern="1200">
          <a:solidFill>
            <a:srgbClr val="2F747E"/>
          </a:solidFill>
          <a:latin typeface="+mj-lt"/>
          <a:ea typeface="+mj-ea"/>
          <a:cs typeface="+mj-cs"/>
        </a:defRPr>
      </a:lvl1pPr>
    </p:titleStyle>
    <p:body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rgbClr val="484848"/>
          </a:solidFill>
          <a:latin typeface="Franklin Gothic"/>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rgbClr val="484848"/>
          </a:solidFill>
          <a:latin typeface="Franklin Gothic"/>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rgbClr val="484848"/>
          </a:solidFill>
          <a:latin typeface="Franklin Gothic"/>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Franklin Gothic"/>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Franklin Gothic"/>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0" rtl="0" eaLnBrk="1" latinLnBrk="0" hangingPunct="1">
        <a:defRPr sz="1801" kern="1200">
          <a:solidFill>
            <a:schemeClr val="tx1"/>
          </a:solidFill>
          <a:latin typeface="+mn-lt"/>
          <a:ea typeface="+mn-ea"/>
          <a:cs typeface="+mn-cs"/>
        </a:defRPr>
      </a:lvl1pPr>
      <a:lvl2pPr marL="457191" algn="l" defTabSz="914380" rtl="0" eaLnBrk="1" latinLnBrk="0" hangingPunct="1">
        <a:defRPr sz="1801" kern="1200">
          <a:solidFill>
            <a:schemeClr val="tx1"/>
          </a:solidFill>
          <a:latin typeface="+mn-lt"/>
          <a:ea typeface="+mn-ea"/>
          <a:cs typeface="+mn-cs"/>
        </a:defRPr>
      </a:lvl2pPr>
      <a:lvl3pPr marL="914380" algn="l" defTabSz="914380" rtl="0" eaLnBrk="1" latinLnBrk="0" hangingPunct="1">
        <a:defRPr sz="1801" kern="1200">
          <a:solidFill>
            <a:schemeClr val="tx1"/>
          </a:solidFill>
          <a:latin typeface="+mn-lt"/>
          <a:ea typeface="+mn-ea"/>
          <a:cs typeface="+mn-cs"/>
        </a:defRPr>
      </a:lvl3pPr>
      <a:lvl4pPr marL="1371571" algn="l" defTabSz="914380" rtl="0" eaLnBrk="1" latinLnBrk="0" hangingPunct="1">
        <a:defRPr sz="1801" kern="1200">
          <a:solidFill>
            <a:schemeClr val="tx1"/>
          </a:solidFill>
          <a:latin typeface="+mn-lt"/>
          <a:ea typeface="+mn-ea"/>
          <a:cs typeface="+mn-cs"/>
        </a:defRPr>
      </a:lvl4pPr>
      <a:lvl5pPr marL="1828761" algn="l" defTabSz="914380" rtl="0" eaLnBrk="1" latinLnBrk="0" hangingPunct="1">
        <a:defRPr sz="1801" kern="1200">
          <a:solidFill>
            <a:schemeClr val="tx1"/>
          </a:solidFill>
          <a:latin typeface="+mn-lt"/>
          <a:ea typeface="+mn-ea"/>
          <a:cs typeface="+mn-cs"/>
        </a:defRPr>
      </a:lvl5pPr>
      <a:lvl6pPr marL="2285951" algn="l" defTabSz="914380" rtl="0" eaLnBrk="1" latinLnBrk="0" hangingPunct="1">
        <a:defRPr sz="1801" kern="1200">
          <a:solidFill>
            <a:schemeClr val="tx1"/>
          </a:solidFill>
          <a:latin typeface="+mn-lt"/>
          <a:ea typeface="+mn-ea"/>
          <a:cs typeface="+mn-cs"/>
        </a:defRPr>
      </a:lvl6pPr>
      <a:lvl7pPr marL="2743141" algn="l" defTabSz="914380" rtl="0" eaLnBrk="1" latinLnBrk="0" hangingPunct="1">
        <a:defRPr sz="1801" kern="1200">
          <a:solidFill>
            <a:schemeClr val="tx1"/>
          </a:solidFill>
          <a:latin typeface="+mn-lt"/>
          <a:ea typeface="+mn-ea"/>
          <a:cs typeface="+mn-cs"/>
        </a:defRPr>
      </a:lvl7pPr>
      <a:lvl8pPr marL="3200332" algn="l" defTabSz="914380" rtl="0" eaLnBrk="1" latinLnBrk="0" hangingPunct="1">
        <a:defRPr sz="1801" kern="1200">
          <a:solidFill>
            <a:schemeClr val="tx1"/>
          </a:solidFill>
          <a:latin typeface="+mn-lt"/>
          <a:ea typeface="+mn-ea"/>
          <a:cs typeface="+mn-cs"/>
        </a:defRPr>
      </a:lvl8pPr>
      <a:lvl9pPr marL="3657522" algn="l" defTabSz="914380" rtl="0" eaLnBrk="1" latinLnBrk="0" hangingPunct="1">
        <a:defRPr sz="180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14" cstate="print"/>
          <a:stretch>
            <a:fillRect/>
          </a:stretch>
        </p:blipFill>
        <p:spPr>
          <a:xfrm>
            <a:off x="10668000" y="5943600"/>
            <a:ext cx="1389887" cy="914399"/>
          </a:xfrm>
          <a:prstGeom prst="rect">
            <a:avLst/>
          </a:prstGeom>
        </p:spPr>
      </p:pic>
      <p:sp>
        <p:nvSpPr>
          <p:cNvPr id="2" name="Holder 2"/>
          <p:cNvSpPr>
            <a:spLocks noGrp="1"/>
          </p:cNvSpPr>
          <p:nvPr>
            <p:ph type="title"/>
          </p:nvPr>
        </p:nvSpPr>
        <p:spPr>
          <a:xfrm>
            <a:off x="694410" y="99106"/>
            <a:ext cx="10579100" cy="1068070"/>
          </a:xfrm>
          <a:prstGeom prst="rect">
            <a:avLst/>
          </a:prstGeom>
        </p:spPr>
        <p:txBody>
          <a:bodyPr wrap="square" lIns="0" tIns="0" rIns="0" bIns="0">
            <a:spAutoFit/>
          </a:bodyPr>
          <a:lstStyle>
            <a:lvl1pPr>
              <a:defRPr sz="4000" b="1" i="0">
                <a:solidFill>
                  <a:srgbClr val="2C737D"/>
                </a:solidFill>
                <a:latin typeface="Franklin Gothic Demi"/>
                <a:cs typeface="Franklin Gothic Demi"/>
              </a:defRPr>
            </a:lvl1pPr>
          </a:lstStyle>
          <a:p>
            <a:endParaRPr/>
          </a:p>
        </p:txBody>
      </p:sp>
      <p:sp>
        <p:nvSpPr>
          <p:cNvPr id="3" name="Holder 3"/>
          <p:cNvSpPr>
            <a:spLocks noGrp="1"/>
          </p:cNvSpPr>
          <p:nvPr>
            <p:ph type="body" idx="1"/>
          </p:nvPr>
        </p:nvSpPr>
        <p:spPr>
          <a:xfrm>
            <a:off x="688340" y="1338392"/>
            <a:ext cx="9779635" cy="4161790"/>
          </a:xfrm>
          <a:prstGeom prst="rect">
            <a:avLst/>
          </a:prstGeom>
        </p:spPr>
        <p:txBody>
          <a:bodyPr wrap="square" lIns="0" tIns="0" rIns="0" bIns="0">
            <a:spAutoFit/>
          </a:bodyPr>
          <a:lstStyle>
            <a:lvl1pPr>
              <a:defRPr sz="2600" b="0" i="0">
                <a:solidFill>
                  <a:srgbClr val="716D6D"/>
                </a:solidFill>
                <a:latin typeface="Franklin Gothic Book"/>
                <a:cs typeface="Franklin Gothic Book"/>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latin typeface="Franklin Gothic"/>
              </a:defRPr>
            </a:lvl1pPr>
          </a:lstStyle>
          <a:p>
            <a:endParaRPr lang="en-US"/>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latin typeface="Franklin Gothic"/>
              </a:defRPr>
            </a:lvl1pPr>
          </a:lstStyle>
          <a:p>
            <a:fld id="{1D8BD707-D9CF-40AE-B4C6-C98DA3205C09}" type="datetimeFigureOut">
              <a:rPr lang="en-US" smtClean="0"/>
              <a:pPr/>
              <a:t>4/1/2025</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latin typeface="Franklin Gothic"/>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14092260"/>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9" r:id="rId9"/>
    <p:sldLayoutId id="2147483870" r:id="rId10"/>
    <p:sldLayoutId id="2147483871" r:id="rId11"/>
    <p:sldLayoutId id="2147483922" r:id="rId1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258" y="365127"/>
            <a:ext cx="1066554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8258" y="1825625"/>
            <a:ext cx="1066554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161255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921" r:id="rId12"/>
  </p:sldLayoutIdLst>
  <p:txStyles>
    <p:titleStyle>
      <a:lvl1pPr algn="l" defTabSz="914380" rtl="0" eaLnBrk="1" latinLnBrk="0" hangingPunct="1">
        <a:lnSpc>
          <a:spcPct val="90000"/>
        </a:lnSpc>
        <a:spcBef>
          <a:spcPct val="0"/>
        </a:spcBef>
        <a:buNone/>
        <a:defRPr sz="4400" b="1" kern="1200">
          <a:solidFill>
            <a:srgbClr val="2F747E"/>
          </a:solidFill>
          <a:latin typeface="+mj-lt"/>
          <a:ea typeface="+mj-ea"/>
          <a:cs typeface="+mj-cs"/>
        </a:defRPr>
      </a:lvl1pPr>
    </p:titleStyle>
    <p:body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rgbClr val="484848"/>
          </a:solidFill>
          <a:latin typeface="Franklin Gothic"/>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rgbClr val="484848"/>
          </a:solidFill>
          <a:latin typeface="Franklin Gothic"/>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rgbClr val="484848"/>
          </a:solidFill>
          <a:latin typeface="Franklin Gothic"/>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Franklin Gothic"/>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Franklin Gothic"/>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0" rtl="0" eaLnBrk="1" latinLnBrk="0" hangingPunct="1">
        <a:defRPr sz="1801" kern="1200">
          <a:solidFill>
            <a:schemeClr val="tx1"/>
          </a:solidFill>
          <a:latin typeface="+mn-lt"/>
          <a:ea typeface="+mn-ea"/>
          <a:cs typeface="+mn-cs"/>
        </a:defRPr>
      </a:lvl1pPr>
      <a:lvl2pPr marL="457191" algn="l" defTabSz="914380" rtl="0" eaLnBrk="1" latinLnBrk="0" hangingPunct="1">
        <a:defRPr sz="1801" kern="1200">
          <a:solidFill>
            <a:schemeClr val="tx1"/>
          </a:solidFill>
          <a:latin typeface="+mn-lt"/>
          <a:ea typeface="+mn-ea"/>
          <a:cs typeface="+mn-cs"/>
        </a:defRPr>
      </a:lvl2pPr>
      <a:lvl3pPr marL="914380" algn="l" defTabSz="914380" rtl="0" eaLnBrk="1" latinLnBrk="0" hangingPunct="1">
        <a:defRPr sz="1801" kern="1200">
          <a:solidFill>
            <a:schemeClr val="tx1"/>
          </a:solidFill>
          <a:latin typeface="+mn-lt"/>
          <a:ea typeface="+mn-ea"/>
          <a:cs typeface="+mn-cs"/>
        </a:defRPr>
      </a:lvl3pPr>
      <a:lvl4pPr marL="1371571" algn="l" defTabSz="914380" rtl="0" eaLnBrk="1" latinLnBrk="0" hangingPunct="1">
        <a:defRPr sz="1801" kern="1200">
          <a:solidFill>
            <a:schemeClr val="tx1"/>
          </a:solidFill>
          <a:latin typeface="+mn-lt"/>
          <a:ea typeface="+mn-ea"/>
          <a:cs typeface="+mn-cs"/>
        </a:defRPr>
      </a:lvl4pPr>
      <a:lvl5pPr marL="1828761" algn="l" defTabSz="914380" rtl="0" eaLnBrk="1" latinLnBrk="0" hangingPunct="1">
        <a:defRPr sz="1801" kern="1200">
          <a:solidFill>
            <a:schemeClr val="tx1"/>
          </a:solidFill>
          <a:latin typeface="+mn-lt"/>
          <a:ea typeface="+mn-ea"/>
          <a:cs typeface="+mn-cs"/>
        </a:defRPr>
      </a:lvl5pPr>
      <a:lvl6pPr marL="2285951" algn="l" defTabSz="914380" rtl="0" eaLnBrk="1" latinLnBrk="0" hangingPunct="1">
        <a:defRPr sz="1801" kern="1200">
          <a:solidFill>
            <a:schemeClr val="tx1"/>
          </a:solidFill>
          <a:latin typeface="+mn-lt"/>
          <a:ea typeface="+mn-ea"/>
          <a:cs typeface="+mn-cs"/>
        </a:defRPr>
      </a:lvl6pPr>
      <a:lvl7pPr marL="2743141" algn="l" defTabSz="914380" rtl="0" eaLnBrk="1" latinLnBrk="0" hangingPunct="1">
        <a:defRPr sz="1801" kern="1200">
          <a:solidFill>
            <a:schemeClr val="tx1"/>
          </a:solidFill>
          <a:latin typeface="+mn-lt"/>
          <a:ea typeface="+mn-ea"/>
          <a:cs typeface="+mn-cs"/>
        </a:defRPr>
      </a:lvl7pPr>
      <a:lvl8pPr marL="3200332" algn="l" defTabSz="914380" rtl="0" eaLnBrk="1" latinLnBrk="0" hangingPunct="1">
        <a:defRPr sz="1801" kern="1200">
          <a:solidFill>
            <a:schemeClr val="tx1"/>
          </a:solidFill>
          <a:latin typeface="+mn-lt"/>
          <a:ea typeface="+mn-ea"/>
          <a:cs typeface="+mn-cs"/>
        </a:defRPr>
      </a:lvl8pPr>
      <a:lvl9pPr marL="3657522" algn="l" defTabSz="914380" rtl="0" eaLnBrk="1" latinLnBrk="0" hangingPunct="1">
        <a:defRPr sz="180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258" y="365127"/>
            <a:ext cx="1066554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8258" y="1825625"/>
            <a:ext cx="1066554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0683627"/>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Lst>
  <p:txStyles>
    <p:titleStyle>
      <a:lvl1pPr algn="l" defTabSz="914380" rtl="0" eaLnBrk="1" latinLnBrk="0" hangingPunct="1">
        <a:lnSpc>
          <a:spcPct val="90000"/>
        </a:lnSpc>
        <a:spcBef>
          <a:spcPct val="0"/>
        </a:spcBef>
        <a:buNone/>
        <a:defRPr sz="4400" b="1" kern="1200">
          <a:solidFill>
            <a:srgbClr val="2F747E"/>
          </a:solidFill>
          <a:latin typeface="+mj-lt"/>
          <a:ea typeface="+mj-ea"/>
          <a:cs typeface="+mj-cs"/>
        </a:defRPr>
      </a:lvl1pPr>
    </p:titleStyle>
    <p:body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rgbClr val="484848"/>
          </a:solidFill>
          <a:latin typeface="Franklin Gothic"/>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rgbClr val="484848"/>
          </a:solidFill>
          <a:latin typeface="Franklin Gothic"/>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rgbClr val="484848"/>
          </a:solidFill>
          <a:latin typeface="Franklin Gothic"/>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Franklin Gothic"/>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Franklin Gothic"/>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0" rtl="0" eaLnBrk="1" latinLnBrk="0" hangingPunct="1">
        <a:defRPr sz="1801" kern="1200">
          <a:solidFill>
            <a:schemeClr val="tx1"/>
          </a:solidFill>
          <a:latin typeface="+mn-lt"/>
          <a:ea typeface="+mn-ea"/>
          <a:cs typeface="+mn-cs"/>
        </a:defRPr>
      </a:lvl1pPr>
      <a:lvl2pPr marL="457191" algn="l" defTabSz="914380" rtl="0" eaLnBrk="1" latinLnBrk="0" hangingPunct="1">
        <a:defRPr sz="1801" kern="1200">
          <a:solidFill>
            <a:schemeClr val="tx1"/>
          </a:solidFill>
          <a:latin typeface="+mn-lt"/>
          <a:ea typeface="+mn-ea"/>
          <a:cs typeface="+mn-cs"/>
        </a:defRPr>
      </a:lvl2pPr>
      <a:lvl3pPr marL="914380" algn="l" defTabSz="914380" rtl="0" eaLnBrk="1" latinLnBrk="0" hangingPunct="1">
        <a:defRPr sz="1801" kern="1200">
          <a:solidFill>
            <a:schemeClr val="tx1"/>
          </a:solidFill>
          <a:latin typeface="+mn-lt"/>
          <a:ea typeface="+mn-ea"/>
          <a:cs typeface="+mn-cs"/>
        </a:defRPr>
      </a:lvl3pPr>
      <a:lvl4pPr marL="1371571" algn="l" defTabSz="914380" rtl="0" eaLnBrk="1" latinLnBrk="0" hangingPunct="1">
        <a:defRPr sz="1801" kern="1200">
          <a:solidFill>
            <a:schemeClr val="tx1"/>
          </a:solidFill>
          <a:latin typeface="+mn-lt"/>
          <a:ea typeface="+mn-ea"/>
          <a:cs typeface="+mn-cs"/>
        </a:defRPr>
      </a:lvl4pPr>
      <a:lvl5pPr marL="1828761" algn="l" defTabSz="914380" rtl="0" eaLnBrk="1" latinLnBrk="0" hangingPunct="1">
        <a:defRPr sz="1801" kern="1200">
          <a:solidFill>
            <a:schemeClr val="tx1"/>
          </a:solidFill>
          <a:latin typeface="+mn-lt"/>
          <a:ea typeface="+mn-ea"/>
          <a:cs typeface="+mn-cs"/>
        </a:defRPr>
      </a:lvl5pPr>
      <a:lvl6pPr marL="2285951" algn="l" defTabSz="914380" rtl="0" eaLnBrk="1" latinLnBrk="0" hangingPunct="1">
        <a:defRPr sz="1801" kern="1200">
          <a:solidFill>
            <a:schemeClr val="tx1"/>
          </a:solidFill>
          <a:latin typeface="+mn-lt"/>
          <a:ea typeface="+mn-ea"/>
          <a:cs typeface="+mn-cs"/>
        </a:defRPr>
      </a:lvl6pPr>
      <a:lvl7pPr marL="2743141" algn="l" defTabSz="914380" rtl="0" eaLnBrk="1" latinLnBrk="0" hangingPunct="1">
        <a:defRPr sz="1801" kern="1200">
          <a:solidFill>
            <a:schemeClr val="tx1"/>
          </a:solidFill>
          <a:latin typeface="+mn-lt"/>
          <a:ea typeface="+mn-ea"/>
          <a:cs typeface="+mn-cs"/>
        </a:defRPr>
      </a:lvl7pPr>
      <a:lvl8pPr marL="3200332" algn="l" defTabSz="914380" rtl="0" eaLnBrk="1" latinLnBrk="0" hangingPunct="1">
        <a:defRPr sz="1801" kern="1200">
          <a:solidFill>
            <a:schemeClr val="tx1"/>
          </a:solidFill>
          <a:latin typeface="+mn-lt"/>
          <a:ea typeface="+mn-ea"/>
          <a:cs typeface="+mn-cs"/>
        </a:defRPr>
      </a:lvl8pPr>
      <a:lvl9pPr marL="3657522" algn="l" defTabSz="914380" rtl="0" eaLnBrk="1" latinLnBrk="0" hangingPunct="1">
        <a:defRPr sz="180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258" y="365125"/>
            <a:ext cx="1066554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8258" y="1825625"/>
            <a:ext cx="1066554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866736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 id="2147483919" r:id="rId21"/>
    <p:sldLayoutId id="2147483920" r:id="rId22"/>
  </p:sldLayoutIdLst>
  <p:txStyles>
    <p:titleStyle>
      <a:lvl1pPr algn="l" defTabSz="914400" rtl="0" eaLnBrk="1" latinLnBrk="0" hangingPunct="1">
        <a:lnSpc>
          <a:spcPct val="90000"/>
        </a:lnSpc>
        <a:spcBef>
          <a:spcPct val="0"/>
        </a:spcBef>
        <a:buNone/>
        <a:defRPr sz="4400" b="1" kern="1200">
          <a:solidFill>
            <a:srgbClr val="193C5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84848"/>
          </a:solidFill>
          <a:latin typeface="Franklin Gothic"/>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84848"/>
          </a:solidFill>
          <a:latin typeface="Franklin Gothic"/>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84848"/>
          </a:solidFill>
          <a:latin typeface="Franklin Gothic"/>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84848"/>
          </a:solidFill>
          <a:latin typeface="Franklin Gothic"/>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84848"/>
          </a:solidFill>
          <a:latin typeface="Franklin Gothic"/>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46.xml"/><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4.xml"/><Relationship Id="rId5" Type="http://schemas.openxmlformats.org/officeDocument/2006/relationships/image" Target="../media/image34.png"/><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hyperlink" Target="https://ncceh.org/steering-committee/"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4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ncceh.com/media/files/files/62c67411/hmis-advisory-board-governance-charter-for-cocs-2024.pdf"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hyperlink" Target="https://app.smartsheet.com/b/form/42936bab667f43209444a644af1cefd2"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hyperlink" Target="mailto:bos@ncceh.org" TargetMode="External"/><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hyperlink" Target="https://www.ncceh.org/bos/steeringcommittee/" TargetMode="Externa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a:grpSpLocks noGrp="1" noUngrp="1" noRot="1" noMove="1" noResize="1"/>
          </p:cNvGrpSpPr>
          <p:nvPr/>
        </p:nvGrpSpPr>
        <p:grpSpPr>
          <a:xfrm>
            <a:off x="0" y="0"/>
            <a:ext cx="12192000" cy="6858000"/>
            <a:chOff x="0" y="0"/>
            <a:chExt cx="12192000" cy="6858000"/>
          </a:xfrm>
        </p:grpSpPr>
        <p:pic>
          <p:nvPicPr>
            <p:cNvPr id="3" name="object 3"/>
            <p:cNvPicPr>
              <a:picLocks noGrp="1" noRot="1" noMove="1" noResize="1" noEditPoints="1" noAdjustHandles="1" noChangeArrowheads="1" noChangeShapeType="1" noCrop="1"/>
            </p:cNvPicPr>
            <p:nvPr/>
          </p:nvPicPr>
          <p:blipFill>
            <a:blip r:embed="rId2" cstate="print"/>
            <a:stretch>
              <a:fillRect/>
            </a:stretch>
          </p:blipFill>
          <p:spPr>
            <a:xfrm>
              <a:off x="0" y="0"/>
              <a:ext cx="12191998" cy="6857999"/>
            </a:xfrm>
            <a:prstGeom prst="rect">
              <a:avLst/>
            </a:prstGeom>
          </p:spPr>
        </p:pic>
        <p:pic>
          <p:nvPicPr>
            <p:cNvPr id="4" name="object 4"/>
            <p:cNvPicPr>
              <a:picLocks noGrp="1" noRot="1" noMove="1" noResize="1" noEditPoints="1" noAdjustHandles="1" noChangeArrowheads="1" noChangeShapeType="1" noCrop="1"/>
            </p:cNvPicPr>
            <p:nvPr/>
          </p:nvPicPr>
          <p:blipFill>
            <a:blip r:embed="rId3" cstate="print"/>
            <a:stretch>
              <a:fillRect/>
            </a:stretch>
          </p:blipFill>
          <p:spPr>
            <a:xfrm>
              <a:off x="10956035" y="5634227"/>
              <a:ext cx="1066799" cy="1066799"/>
            </a:xfrm>
            <a:prstGeom prst="rect">
              <a:avLst/>
            </a:prstGeom>
          </p:spPr>
        </p:pic>
        <p:sp>
          <p:nvSpPr>
            <p:cNvPr id="5" name="object 5"/>
            <p:cNvSpPr>
              <a:spLocks noGrp="1" noRot="1" noMove="1" noResize="1" noEditPoints="1" noAdjustHandles="1" noChangeArrowheads="1" noChangeShapeType="1"/>
            </p:cNvSpPr>
            <p:nvPr/>
          </p:nvSpPr>
          <p:spPr>
            <a:xfrm>
              <a:off x="0" y="1295272"/>
              <a:ext cx="12192000" cy="1489075"/>
            </a:xfrm>
            <a:custGeom>
              <a:avLst/>
              <a:gdLst/>
              <a:ahLst/>
              <a:cxnLst/>
              <a:rect l="l" t="t" r="r" b="b"/>
              <a:pathLst>
                <a:path w="12192000" h="1489075">
                  <a:moveTo>
                    <a:pt x="0" y="1488948"/>
                  </a:moveTo>
                  <a:lnTo>
                    <a:pt x="12192000" y="1488948"/>
                  </a:lnTo>
                  <a:lnTo>
                    <a:pt x="12192000" y="0"/>
                  </a:lnTo>
                  <a:lnTo>
                    <a:pt x="0" y="0"/>
                  </a:lnTo>
                  <a:lnTo>
                    <a:pt x="0" y="1488948"/>
                  </a:lnTo>
                  <a:close/>
                </a:path>
              </a:pathLst>
            </a:custGeom>
            <a:solidFill>
              <a:srgbClr val="2C737D"/>
            </a:solidFill>
          </p:spPr>
          <p:txBody>
            <a:bodyPr wrap="square" lIns="0" tIns="0" rIns="0" bIns="0" rtlCol="0"/>
            <a:lstStyle/>
            <a:p>
              <a:pPr marL="0" marR="0" lvl="4"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Franklin Gothic"/>
                </a:rPr>
                <a:t> </a:t>
              </a:r>
              <a:endParaRPr kumimoji="0" sz="1800" b="0" i="0" u="none" strike="noStrike" kern="0" cap="none" spc="0" normalizeH="0" baseline="0" noProof="0">
                <a:ln>
                  <a:noFill/>
                </a:ln>
                <a:solidFill>
                  <a:sysClr val="windowText" lastClr="000000"/>
                </a:solidFill>
                <a:effectLst/>
                <a:uLnTx/>
                <a:uFillTx/>
                <a:latin typeface="Franklin Gothic"/>
              </a:endParaRPr>
            </a:p>
          </p:txBody>
        </p:sp>
        <p:sp>
          <p:nvSpPr>
            <p:cNvPr id="6" name="object 6"/>
            <p:cNvSpPr>
              <a:spLocks noGrp="1" noRot="1" noMove="1" noResize="1" noEditPoints="1" noAdjustHandles="1" noChangeArrowheads="1" noChangeShapeType="1"/>
            </p:cNvSpPr>
            <p:nvPr/>
          </p:nvSpPr>
          <p:spPr>
            <a:xfrm>
              <a:off x="0" y="1200911"/>
              <a:ext cx="12192000" cy="94615"/>
            </a:xfrm>
            <a:custGeom>
              <a:avLst/>
              <a:gdLst/>
              <a:ahLst/>
              <a:cxnLst/>
              <a:rect l="l" t="t" r="r" b="b"/>
              <a:pathLst>
                <a:path w="12192000" h="94615">
                  <a:moveTo>
                    <a:pt x="12192000" y="0"/>
                  </a:moveTo>
                  <a:lnTo>
                    <a:pt x="0" y="0"/>
                  </a:lnTo>
                  <a:lnTo>
                    <a:pt x="0" y="94361"/>
                  </a:lnTo>
                  <a:lnTo>
                    <a:pt x="12192000" y="94361"/>
                  </a:lnTo>
                  <a:lnTo>
                    <a:pt x="12192000" y="0"/>
                  </a:lnTo>
                  <a:close/>
                </a:path>
              </a:pathLst>
            </a:custGeom>
            <a:solidFill>
              <a:srgbClr val="ACBA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Franklin Gothic"/>
              </a:endParaRPr>
            </a:p>
          </p:txBody>
        </p:sp>
        <p:sp>
          <p:nvSpPr>
            <p:cNvPr id="7" name="object 7"/>
            <p:cNvSpPr>
              <a:spLocks noGrp="1" noRot="1" noMove="1" noResize="1" noEditPoints="1" noAdjustHandles="1" noChangeArrowheads="1" noChangeShapeType="1"/>
            </p:cNvSpPr>
            <p:nvPr/>
          </p:nvSpPr>
          <p:spPr>
            <a:xfrm>
              <a:off x="0" y="2822448"/>
              <a:ext cx="12192000" cy="94615"/>
            </a:xfrm>
            <a:custGeom>
              <a:avLst/>
              <a:gdLst/>
              <a:ahLst/>
              <a:cxnLst/>
              <a:rect l="l" t="t" r="r" b="b"/>
              <a:pathLst>
                <a:path w="12192000" h="94614">
                  <a:moveTo>
                    <a:pt x="12192000" y="0"/>
                  </a:moveTo>
                  <a:lnTo>
                    <a:pt x="0" y="0"/>
                  </a:lnTo>
                  <a:lnTo>
                    <a:pt x="0" y="94361"/>
                  </a:lnTo>
                  <a:lnTo>
                    <a:pt x="12192000" y="94361"/>
                  </a:lnTo>
                  <a:lnTo>
                    <a:pt x="12192000" y="0"/>
                  </a:lnTo>
                  <a:close/>
                </a:path>
              </a:pathLst>
            </a:custGeom>
            <a:solidFill>
              <a:srgbClr val="DEEBF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Franklin Gothic"/>
              </a:endParaRPr>
            </a:p>
          </p:txBody>
        </p:sp>
        <p:pic>
          <p:nvPicPr>
            <p:cNvPr id="8" name="object 8"/>
            <p:cNvPicPr>
              <a:picLocks noGrp="1" noRot="1" noMove="1" noResize="1" noEditPoints="1" noAdjustHandles="1" noChangeArrowheads="1" noChangeShapeType="1" noCrop="1"/>
            </p:cNvPicPr>
            <p:nvPr/>
          </p:nvPicPr>
          <p:blipFill>
            <a:blip r:embed="rId4" cstate="print"/>
            <a:stretch>
              <a:fillRect/>
            </a:stretch>
          </p:blipFill>
          <p:spPr>
            <a:xfrm>
              <a:off x="457200" y="978408"/>
              <a:ext cx="2971799" cy="2296667"/>
            </a:xfrm>
            <a:prstGeom prst="rect">
              <a:avLst/>
            </a:prstGeom>
          </p:spPr>
        </p:pic>
      </p:grpSp>
      <p:sp>
        <p:nvSpPr>
          <p:cNvPr id="10" name="object 10"/>
          <p:cNvSpPr txBox="1"/>
          <p:nvPr/>
        </p:nvSpPr>
        <p:spPr>
          <a:xfrm>
            <a:off x="5248592" y="4136872"/>
            <a:ext cx="1694814" cy="51371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3200" b="0" i="0" u="none" strike="noStrike" kern="0" cap="none" spc="0" normalizeH="0" baseline="0" noProof="0">
                <a:ln>
                  <a:noFill/>
                </a:ln>
                <a:solidFill>
                  <a:prstClr val="black"/>
                </a:solidFill>
                <a:effectLst/>
                <a:uLnTx/>
                <a:uFillTx/>
                <a:latin typeface="Franklin Gothic Book"/>
                <a:cs typeface="Franklin Gothic Book"/>
              </a:rPr>
              <a:t>10:30</a:t>
            </a:r>
            <a:r>
              <a:rPr kumimoji="0" sz="3200" b="0" i="0" u="none" strike="noStrike" kern="0" cap="none" spc="-90" normalizeH="0" baseline="0" noProof="0">
                <a:ln>
                  <a:noFill/>
                </a:ln>
                <a:solidFill>
                  <a:prstClr val="black"/>
                </a:solidFill>
                <a:effectLst/>
                <a:uLnTx/>
                <a:uFillTx/>
                <a:latin typeface="Franklin Gothic Book"/>
                <a:cs typeface="Franklin Gothic Book"/>
              </a:rPr>
              <a:t> </a:t>
            </a:r>
            <a:r>
              <a:rPr kumimoji="0" sz="3200" b="0" i="0" u="none" strike="noStrike" kern="0" cap="none" spc="-70" normalizeH="0" baseline="0" noProof="0">
                <a:ln>
                  <a:noFill/>
                </a:ln>
                <a:solidFill>
                  <a:prstClr val="black"/>
                </a:solidFill>
                <a:effectLst/>
                <a:uLnTx/>
                <a:uFillTx/>
                <a:latin typeface="Franklin Gothic Book"/>
                <a:cs typeface="Franklin Gothic Book"/>
              </a:rPr>
              <a:t>AM</a:t>
            </a:r>
            <a:endParaRPr kumimoji="0" sz="3200" b="0" i="0" u="none" strike="noStrike" kern="0" cap="none" spc="0" normalizeH="0" baseline="0" noProof="0">
              <a:ln>
                <a:noFill/>
              </a:ln>
              <a:solidFill>
                <a:prstClr val="black"/>
              </a:solidFill>
              <a:effectLst/>
              <a:uLnTx/>
              <a:uFillTx/>
              <a:latin typeface="Franklin Gothic Book"/>
              <a:cs typeface="Franklin Gothic Book"/>
            </a:endParaRPr>
          </a:p>
        </p:txBody>
      </p:sp>
      <p:sp>
        <p:nvSpPr>
          <p:cNvPr id="11" name="TextBox 10">
            <a:extLst>
              <a:ext uri="{FF2B5EF4-FFF2-40B4-BE49-F238E27FC236}">
                <a16:creationId xmlns:a16="http://schemas.microsoft.com/office/drawing/2014/main" id="{7BFC6217-263B-1F42-CFEC-E8CB7C9C7E66}"/>
              </a:ext>
            </a:extLst>
          </p:cNvPr>
          <p:cNvSpPr txBox="1"/>
          <p:nvPr/>
        </p:nvSpPr>
        <p:spPr>
          <a:xfrm>
            <a:off x="3428999" y="1501327"/>
            <a:ext cx="848769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prstClr val="white"/>
                </a:solidFill>
                <a:effectLst/>
                <a:uLnTx/>
                <a:uFillTx/>
                <a:latin typeface="Franklin Gothic Book"/>
                <a:ea typeface="+mj-ea"/>
              </a:rPr>
              <a:t>North Carolina Balance of State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prstClr val="white"/>
                </a:solidFill>
                <a:effectLst/>
                <a:uLnTx/>
                <a:uFillTx/>
                <a:latin typeface="Franklin Gothic Book"/>
                <a:ea typeface="+mj-ea"/>
              </a:rPr>
              <a:t>Continuum of Care</a:t>
            </a:r>
          </a:p>
        </p:txBody>
      </p:sp>
      <p:sp>
        <p:nvSpPr>
          <p:cNvPr id="14" name="TextBox 13">
            <a:extLst>
              <a:ext uri="{FF2B5EF4-FFF2-40B4-BE49-F238E27FC236}">
                <a16:creationId xmlns:a16="http://schemas.microsoft.com/office/drawing/2014/main" id="{069882F5-8F47-930D-2A77-F4C685C4C71A}"/>
              </a:ext>
            </a:extLst>
          </p:cNvPr>
          <p:cNvSpPr txBox="1"/>
          <p:nvPr/>
        </p:nvSpPr>
        <p:spPr>
          <a:xfrm>
            <a:off x="3532637" y="3138988"/>
            <a:ext cx="5126724" cy="1077218"/>
          </a:xfrm>
          <a:prstGeom prst="rect">
            <a:avLst/>
          </a:prstGeom>
          <a:noFill/>
        </p:spPr>
        <p:txBody>
          <a:bodyPr wrap="non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ysClr val="windowText" lastClr="000000"/>
                </a:solidFill>
                <a:effectLst/>
                <a:uLnTx/>
                <a:uFillTx/>
                <a:latin typeface="Franklin Gothic Book"/>
              </a:rPr>
              <a:t>Steering Committee Meeting</a:t>
            </a:r>
          </a:p>
          <a:p>
            <a:pPr algn="ctr" defTabSz="914400">
              <a:defRPr/>
            </a:pPr>
            <a:r>
              <a:rPr lang="en-US" sz="3200" kern="0">
                <a:solidFill>
                  <a:sysClr val="windowText" lastClr="000000"/>
                </a:solidFill>
                <a:latin typeface="Franklin Gothic Book"/>
              </a:rPr>
              <a:t>April 1</a:t>
            </a:r>
            <a:r>
              <a:rPr kumimoji="0" lang="en-US" sz="3200" b="0" i="0" u="none" strike="noStrike" kern="0" cap="none" spc="0" normalizeH="0" baseline="0" noProof="0">
                <a:ln>
                  <a:noFill/>
                </a:ln>
                <a:solidFill>
                  <a:sysClr val="windowText" lastClr="000000"/>
                </a:solidFill>
                <a:effectLst/>
                <a:uLnTx/>
                <a:uFillTx/>
                <a:latin typeface="Franklin Gothic Book"/>
              </a:rPr>
              <a:t>, 2025</a:t>
            </a:r>
            <a:endParaRPr lang="en-US" sz="3200" b="0" i="0" u="none" strike="noStrike" kern="0" cap="none" spc="0" normalizeH="0" baseline="0" noProof="0">
              <a:ln>
                <a:noFill/>
              </a:ln>
              <a:solidFill>
                <a:sysClr val="windowText" lastClr="000000"/>
              </a:solidFill>
              <a:effectLst/>
              <a:uLnTx/>
              <a:uFillTx/>
              <a:latin typeface="Franklin Gothic Boo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91E59-A0E5-F9EA-92F6-1535322786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AD4B7A-85A3-8CE0-633D-8DB3F689CB3E}"/>
              </a:ext>
            </a:extLst>
          </p:cNvPr>
          <p:cNvSpPr>
            <a:spLocks noGrp="1"/>
          </p:cNvSpPr>
          <p:nvPr>
            <p:ph type="title"/>
          </p:nvPr>
        </p:nvSpPr>
        <p:spPr>
          <a:xfrm>
            <a:off x="359569" y="204411"/>
            <a:ext cx="11180790" cy="1368071"/>
          </a:xfrm>
        </p:spPr>
        <p:txBody>
          <a:bodyPr>
            <a:normAutofit/>
          </a:bodyPr>
          <a:lstStyle/>
          <a:p>
            <a:r>
              <a:rPr lang="en-US">
                <a:latin typeface="Franklin Gothic"/>
              </a:rPr>
              <a:t>FY2024 CoC Program Grant Agreements</a:t>
            </a:r>
          </a:p>
        </p:txBody>
      </p:sp>
      <p:sp>
        <p:nvSpPr>
          <p:cNvPr id="3" name="Content Placeholder 2">
            <a:extLst>
              <a:ext uri="{FF2B5EF4-FFF2-40B4-BE49-F238E27FC236}">
                <a16:creationId xmlns:a16="http://schemas.microsoft.com/office/drawing/2014/main" id="{290BFEC3-05DB-5DF4-8152-BFC0E332F7C8}"/>
              </a:ext>
            </a:extLst>
          </p:cNvPr>
          <p:cNvSpPr>
            <a:spLocks noGrp="1"/>
          </p:cNvSpPr>
          <p:nvPr>
            <p:ph sz="quarter" idx="1"/>
          </p:nvPr>
        </p:nvSpPr>
        <p:spPr>
          <a:xfrm>
            <a:off x="465221" y="1427747"/>
            <a:ext cx="10202779" cy="5045887"/>
          </a:xfrm>
        </p:spPr>
        <p:txBody>
          <a:bodyPr vert="horz" lIns="91440" tIns="45720" rIns="91440" bIns="45720" rtlCol="0" anchor="t">
            <a:normAutofit/>
          </a:bodyPr>
          <a:lstStyle/>
          <a:p>
            <a:pPr marL="0" indent="0">
              <a:buNone/>
            </a:pPr>
            <a:r>
              <a:rPr lang="en-US" sz="2400">
                <a:latin typeface="Calibri"/>
                <a:ea typeface="Calibri"/>
                <a:cs typeface="Calibri"/>
              </a:rPr>
              <a:t>NCCEH response:</a:t>
            </a:r>
          </a:p>
          <a:p>
            <a:pPr marL="0" indent="0">
              <a:buNone/>
            </a:pPr>
            <a:endParaRPr lang="en-US" sz="2400">
              <a:latin typeface="Calibri"/>
              <a:ea typeface="Calibri"/>
              <a:cs typeface="Calibri"/>
            </a:endParaRPr>
          </a:p>
          <a:p>
            <a:pPr marL="0" indent="0">
              <a:buNone/>
            </a:pPr>
            <a:r>
              <a:rPr lang="en-US" sz="2400">
                <a:latin typeface="Calibri"/>
                <a:ea typeface="Calibri"/>
                <a:cs typeface="Calibri"/>
              </a:rPr>
              <a:t>In our recent conversations with HUD staff in the Greensboro FO, NCCEH was advised to understand the shifting nature of the federal funding landscape and to be aware that HUD is paying attention to organizations that are not aligned with the new Administration's priorities. Therefore, NCCEH encourages partners to (1) </a:t>
            </a:r>
            <a:r>
              <a:rPr lang="en-US" sz="2400" i="1">
                <a:latin typeface="Calibri"/>
                <a:ea typeface="Calibri"/>
                <a:cs typeface="Calibri"/>
              </a:rPr>
              <a:t>review renewal grant agreements carefully</a:t>
            </a:r>
            <a:r>
              <a:rPr lang="en-US" sz="2400">
                <a:latin typeface="Calibri"/>
                <a:ea typeface="Calibri"/>
                <a:cs typeface="Calibri"/>
              </a:rPr>
              <a:t> to identify language that constricts your ability to continue programs because of your emphasis on diversity, equity, and inclusion; gender identity and inclusion; and/or bodily autonomy, (2) </a:t>
            </a:r>
            <a:r>
              <a:rPr lang="en-US" sz="2400" i="1">
                <a:latin typeface="Calibri"/>
                <a:ea typeface="Calibri"/>
                <a:cs typeface="Calibri"/>
              </a:rPr>
              <a:t>maintain close communication</a:t>
            </a:r>
            <a:r>
              <a:rPr lang="en-US" sz="2400">
                <a:latin typeface="Calibri"/>
                <a:ea typeface="Calibri"/>
                <a:cs typeface="Calibri"/>
              </a:rPr>
              <a:t> with your HUD FO, and (3) </a:t>
            </a:r>
            <a:r>
              <a:rPr lang="en-US" sz="2400" i="1">
                <a:latin typeface="Calibri"/>
                <a:ea typeface="Calibri"/>
                <a:cs typeface="Calibri"/>
              </a:rPr>
              <a:t>work with NCCEH</a:t>
            </a:r>
            <a:r>
              <a:rPr lang="en-US" sz="2400">
                <a:latin typeface="Calibri"/>
                <a:ea typeface="Calibri"/>
                <a:cs typeface="Calibri"/>
              </a:rPr>
              <a:t> to help elevate your concerns and advocate with you. </a:t>
            </a:r>
          </a:p>
          <a:p>
            <a:pPr marL="0" indent="0">
              <a:buNone/>
            </a:pPr>
            <a:endParaRPr lang="en-US" sz="2000">
              <a:ea typeface="Calibri"/>
              <a:cs typeface="Calibri"/>
            </a:endParaRPr>
          </a:p>
        </p:txBody>
      </p:sp>
    </p:spTree>
    <p:extLst>
      <p:ext uri="{BB962C8B-B14F-4D97-AF65-F5344CB8AC3E}">
        <p14:creationId xmlns:p14="http://schemas.microsoft.com/office/powerpoint/2010/main" val="3045018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91E5AA-0D5F-0687-B6B3-4547BAB85BC4}"/>
              </a:ext>
            </a:extLst>
          </p:cNvPr>
          <p:cNvSpPr>
            <a:spLocks noGrp="1"/>
          </p:cNvSpPr>
          <p:nvPr>
            <p:ph type="body" sz="quarter" idx="10"/>
          </p:nvPr>
        </p:nvSpPr>
        <p:spPr/>
        <p:txBody>
          <a:bodyPr vert="horz" lIns="91440" tIns="45720" rIns="91440" bIns="45720" rtlCol="0" anchor="t">
            <a:normAutofit/>
          </a:bodyPr>
          <a:lstStyle/>
          <a:p>
            <a:r>
              <a:rPr lang="en-US"/>
              <a:t>NCCEH Staffing Updates</a:t>
            </a:r>
          </a:p>
        </p:txBody>
      </p:sp>
    </p:spTree>
    <p:extLst>
      <p:ext uri="{BB962C8B-B14F-4D97-AF65-F5344CB8AC3E}">
        <p14:creationId xmlns:p14="http://schemas.microsoft.com/office/powerpoint/2010/main" val="3459443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B5681-4B7F-6CB3-0F35-EB509C198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CC31F1-9430-CB2F-03ED-DA9D5D552363}"/>
              </a:ext>
            </a:extLst>
          </p:cNvPr>
          <p:cNvSpPr>
            <a:spLocks noGrp="1"/>
          </p:cNvSpPr>
          <p:nvPr>
            <p:ph type="title"/>
          </p:nvPr>
        </p:nvSpPr>
        <p:spPr>
          <a:xfrm>
            <a:off x="359569" y="204411"/>
            <a:ext cx="11180790" cy="1368071"/>
          </a:xfrm>
        </p:spPr>
        <p:txBody>
          <a:bodyPr>
            <a:normAutofit/>
          </a:bodyPr>
          <a:lstStyle/>
          <a:p>
            <a:r>
              <a:rPr lang="en-US">
                <a:latin typeface="Franklin Gothic"/>
              </a:rPr>
              <a:t>NCCEH Staffing Updates</a:t>
            </a:r>
            <a:endParaRPr lang="en-US"/>
          </a:p>
        </p:txBody>
      </p:sp>
      <p:sp>
        <p:nvSpPr>
          <p:cNvPr id="3" name="Content Placeholder 2">
            <a:extLst>
              <a:ext uri="{FF2B5EF4-FFF2-40B4-BE49-F238E27FC236}">
                <a16:creationId xmlns:a16="http://schemas.microsoft.com/office/drawing/2014/main" id="{1323F8AD-7B0D-AFF3-9659-CF6FE44F3835}"/>
              </a:ext>
            </a:extLst>
          </p:cNvPr>
          <p:cNvSpPr>
            <a:spLocks noGrp="1"/>
          </p:cNvSpPr>
          <p:nvPr>
            <p:ph sz="quarter" idx="1"/>
          </p:nvPr>
        </p:nvSpPr>
        <p:spPr>
          <a:xfrm>
            <a:off x="465221" y="1427747"/>
            <a:ext cx="10202779" cy="5045887"/>
          </a:xfrm>
        </p:spPr>
        <p:txBody>
          <a:bodyPr vert="horz" lIns="91440" tIns="45720" rIns="91440" bIns="45720" rtlCol="0" anchor="t">
            <a:normAutofit/>
          </a:bodyPr>
          <a:lstStyle/>
          <a:p>
            <a:pPr marL="0" indent="0">
              <a:buNone/>
            </a:pPr>
            <a:r>
              <a:rPr lang="en-US" sz="2400">
                <a:latin typeface="Calibri"/>
                <a:ea typeface="Calibri"/>
                <a:cs typeface="Calibri"/>
              </a:rPr>
              <a:t>The last several weeks have brought some changes to NCCEH; however, the agency remains focused on the critical work that we do alongside our partners in the NC BoS CoC and across the state. Our FY2023 Planning Grant has been executed and allows to remain fully staffed. We currently have the following positions available:</a:t>
            </a:r>
            <a:endParaRPr lang="en-US">
              <a:ea typeface="Calibri"/>
              <a:cs typeface="Calibri"/>
            </a:endParaRPr>
          </a:p>
          <a:p>
            <a:pPr marL="457200" indent="-457200"/>
            <a:r>
              <a:rPr lang="en-US"/>
              <a:t>Project Specialist (SOAR) -- Interviews begin this week!</a:t>
            </a:r>
            <a:endParaRPr lang="en-US">
              <a:solidFill>
                <a:srgbClr val="2D737E"/>
              </a:solidFill>
            </a:endParaRPr>
          </a:p>
          <a:p>
            <a:pPr marL="457200" indent="-457200"/>
            <a:r>
              <a:rPr lang="en-US"/>
              <a:t>NC BoS CoC Project Director – Job Post coming soon!</a:t>
            </a:r>
          </a:p>
          <a:p>
            <a:pPr marL="457200" indent="-457200"/>
            <a:r>
              <a:rPr lang="en-US">
                <a:ea typeface="Calibri"/>
                <a:cs typeface="Calibri"/>
              </a:rPr>
              <a:t>Project Specialist (D1FF Diversion Program, EHVs, and Regional Liaison)</a:t>
            </a:r>
          </a:p>
        </p:txBody>
      </p:sp>
    </p:spTree>
    <p:extLst>
      <p:ext uri="{BB962C8B-B14F-4D97-AF65-F5344CB8AC3E}">
        <p14:creationId xmlns:p14="http://schemas.microsoft.com/office/powerpoint/2010/main" val="2654929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383A76-869F-545B-827E-75B9384F9CCE}"/>
              </a:ext>
            </a:extLst>
          </p:cNvPr>
          <p:cNvSpPr>
            <a:spLocks noGrp="1"/>
          </p:cNvSpPr>
          <p:nvPr>
            <p:ph type="body" sz="quarter" idx="10"/>
          </p:nvPr>
        </p:nvSpPr>
        <p:spPr/>
        <p:txBody>
          <a:bodyPr/>
          <a:lstStyle/>
          <a:p>
            <a:r>
              <a:rPr lang="en-US"/>
              <a:t>Veteran Data Report</a:t>
            </a:r>
          </a:p>
        </p:txBody>
      </p:sp>
    </p:spTree>
    <p:extLst>
      <p:ext uri="{BB962C8B-B14F-4D97-AF65-F5344CB8AC3E}">
        <p14:creationId xmlns:p14="http://schemas.microsoft.com/office/powerpoint/2010/main" val="2410121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11C16-321F-68C4-FD14-C200F572DC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E2B69D-0E57-0E32-3F1F-B1380E428E7E}"/>
              </a:ext>
            </a:extLst>
          </p:cNvPr>
          <p:cNvSpPr>
            <a:spLocks noGrp="1"/>
          </p:cNvSpPr>
          <p:nvPr>
            <p:ph type="title"/>
          </p:nvPr>
        </p:nvSpPr>
        <p:spPr/>
        <p:txBody>
          <a:bodyPr/>
          <a:lstStyle/>
          <a:p>
            <a:r>
              <a:rPr lang="en-US">
                <a:latin typeface="Franklin Gothic"/>
              </a:rPr>
              <a:t>10/1/2023 – 9/30/2024</a:t>
            </a:r>
          </a:p>
        </p:txBody>
      </p:sp>
      <p:pic>
        <p:nvPicPr>
          <p:cNvPr id="4" name="Picture 3">
            <a:extLst>
              <a:ext uri="{FF2B5EF4-FFF2-40B4-BE49-F238E27FC236}">
                <a16:creationId xmlns:a16="http://schemas.microsoft.com/office/drawing/2014/main" id="{DC8B9D07-1E90-14D5-1D88-4BB7D5F0FB0B}"/>
              </a:ext>
            </a:extLst>
          </p:cNvPr>
          <p:cNvPicPr>
            <a:picLocks noChangeAspect="1"/>
          </p:cNvPicPr>
          <p:nvPr/>
        </p:nvPicPr>
        <p:blipFill>
          <a:blip r:embed="rId3"/>
          <a:stretch>
            <a:fillRect/>
          </a:stretch>
        </p:blipFill>
        <p:spPr>
          <a:xfrm>
            <a:off x="1954419" y="1341326"/>
            <a:ext cx="8283161" cy="5242036"/>
          </a:xfrm>
          <a:prstGeom prst="rect">
            <a:avLst/>
          </a:prstGeom>
        </p:spPr>
      </p:pic>
      <p:sp>
        <p:nvSpPr>
          <p:cNvPr id="3" name="Rectangle: Rounded Corners 2">
            <a:extLst>
              <a:ext uri="{FF2B5EF4-FFF2-40B4-BE49-F238E27FC236}">
                <a16:creationId xmlns:a16="http://schemas.microsoft.com/office/drawing/2014/main" id="{8D1F0152-8385-6FA4-C663-F396C7ABE5CD}"/>
              </a:ext>
            </a:extLst>
          </p:cNvPr>
          <p:cNvSpPr/>
          <p:nvPr/>
        </p:nvSpPr>
        <p:spPr>
          <a:xfrm>
            <a:off x="2314575" y="3714750"/>
            <a:ext cx="552450" cy="152400"/>
          </a:xfrm>
          <a:prstGeom prst="roundRect">
            <a:avLst/>
          </a:prstGeom>
          <a:noFill/>
          <a:ln w="1905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66D41434-1FCD-6EEC-09E7-A366449F1B50}"/>
              </a:ext>
            </a:extLst>
          </p:cNvPr>
          <p:cNvSpPr/>
          <p:nvPr/>
        </p:nvSpPr>
        <p:spPr>
          <a:xfrm>
            <a:off x="8934450" y="3695699"/>
            <a:ext cx="1162050" cy="257175"/>
          </a:xfrm>
          <a:prstGeom prst="roundRect">
            <a:avLst/>
          </a:prstGeom>
          <a:noFill/>
          <a:ln w="1905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9EEA8CD7-5DFA-CAA1-9445-39E18CDC3AFC}"/>
              </a:ext>
            </a:extLst>
          </p:cNvPr>
          <p:cNvSpPr/>
          <p:nvPr/>
        </p:nvSpPr>
        <p:spPr>
          <a:xfrm>
            <a:off x="5391149" y="1819274"/>
            <a:ext cx="1304925" cy="257175"/>
          </a:xfrm>
          <a:prstGeom prst="roundRect">
            <a:avLst/>
          </a:prstGeom>
          <a:noFill/>
          <a:ln w="1905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75CCFC1-5814-FE00-9835-C85358B561C8}"/>
              </a:ext>
            </a:extLst>
          </p:cNvPr>
          <p:cNvSpPr/>
          <p:nvPr/>
        </p:nvSpPr>
        <p:spPr>
          <a:xfrm>
            <a:off x="8210550" y="6048375"/>
            <a:ext cx="1304925" cy="180974"/>
          </a:xfrm>
          <a:prstGeom prst="roundRect">
            <a:avLst/>
          </a:prstGeom>
          <a:noFill/>
          <a:ln w="1905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0382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16B5B-D49D-157A-90C9-F137625172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EAE0D6-E17D-F583-021F-432BE7DBA50F}"/>
              </a:ext>
            </a:extLst>
          </p:cNvPr>
          <p:cNvSpPr>
            <a:spLocks noGrp="1"/>
          </p:cNvSpPr>
          <p:nvPr>
            <p:ph type="title"/>
          </p:nvPr>
        </p:nvSpPr>
        <p:spPr/>
        <p:txBody>
          <a:bodyPr>
            <a:normAutofit/>
          </a:bodyPr>
          <a:lstStyle/>
          <a:p>
            <a:r>
              <a:rPr lang="en-US">
                <a:latin typeface="Franklin Gothic"/>
              </a:rPr>
              <a:t>Data Element: Length of Time Homeless</a:t>
            </a:r>
          </a:p>
        </p:txBody>
      </p:sp>
      <p:sp>
        <p:nvSpPr>
          <p:cNvPr id="3" name="Content Placeholder 2">
            <a:extLst>
              <a:ext uri="{FF2B5EF4-FFF2-40B4-BE49-F238E27FC236}">
                <a16:creationId xmlns:a16="http://schemas.microsoft.com/office/drawing/2014/main" id="{2DB43A51-9337-A056-3BF7-CDCD637B373A}"/>
              </a:ext>
            </a:extLst>
          </p:cNvPr>
          <p:cNvSpPr>
            <a:spLocks noGrp="1"/>
          </p:cNvSpPr>
          <p:nvPr>
            <p:ph sz="quarter" idx="1"/>
          </p:nvPr>
        </p:nvSpPr>
        <p:spPr>
          <a:xfrm>
            <a:off x="609600" y="1547036"/>
            <a:ext cx="9895367" cy="2914128"/>
          </a:xfrm>
        </p:spPr>
        <p:txBody>
          <a:bodyPr>
            <a:normAutofit/>
          </a:bodyPr>
          <a:lstStyle/>
          <a:p>
            <a:pPr marL="411480" indent="0">
              <a:lnSpc>
                <a:spcPct val="120000"/>
              </a:lnSpc>
              <a:spcBef>
                <a:spcPts val="0"/>
              </a:spcBef>
              <a:buNone/>
            </a:pPr>
            <a:r>
              <a:rPr lang="en-US" sz="2400" b="1" dirty="0">
                <a:effectLst/>
                <a:latin typeface="Calibri" panose="020F0502020204030204" pitchFamily="34" charset="0"/>
              </a:rPr>
              <a:t>Goal: Decrease average days Veterans experience homelessness to 115 days by 2025. </a:t>
            </a:r>
          </a:p>
          <a:p>
            <a:pPr marL="697230" indent="-285750">
              <a:lnSpc>
                <a:spcPct val="120000"/>
              </a:lnSpc>
              <a:spcBef>
                <a:spcPts val="0"/>
              </a:spcBef>
            </a:pPr>
            <a:r>
              <a:rPr lang="en-US" sz="2400" dirty="0">
                <a:effectLst/>
                <a:latin typeface="Calibri" panose="020F0502020204030204" pitchFamily="34" charset="0"/>
              </a:rPr>
              <a:t>FY2023 HMIS Data: Veterans enrolled in ES, TH, RRH, &amp; PSH projects spent an average of </a:t>
            </a:r>
            <a:r>
              <a:rPr lang="en-US" sz="2400" b="1" dirty="0">
                <a:effectLst/>
                <a:latin typeface="Calibri" panose="020F0502020204030204" pitchFamily="34" charset="0"/>
              </a:rPr>
              <a:t>123 days homeless</a:t>
            </a:r>
          </a:p>
          <a:p>
            <a:pPr marL="685800">
              <a:lnSpc>
                <a:spcPct val="120000"/>
              </a:lnSpc>
              <a:spcBef>
                <a:spcPts val="0"/>
              </a:spcBef>
            </a:pPr>
            <a:r>
              <a:rPr lang="en-US" sz="2400" b="1" dirty="0">
                <a:latin typeface="Calibri" panose="020F0502020204030204" pitchFamily="34" charset="0"/>
              </a:rPr>
              <a:t>FY2024: 119 days </a:t>
            </a:r>
            <a:endParaRPr lang="en-US" sz="2400" b="1" dirty="0">
              <a:effectLst/>
              <a:latin typeface="Calibri" panose="020F0502020204030204" pitchFamily="34" charset="0"/>
            </a:endParaRPr>
          </a:p>
          <a:p>
            <a:pPr marL="685800">
              <a:lnSpc>
                <a:spcPct val="120000"/>
              </a:lnSpc>
              <a:spcBef>
                <a:spcPts val="0"/>
              </a:spcBef>
            </a:pPr>
            <a:endParaRPr lang="en-US" sz="1800" dirty="0">
              <a:latin typeface="Calibri" panose="020F0502020204030204" pitchFamily="34" charset="0"/>
            </a:endParaRPr>
          </a:p>
          <a:p>
            <a:pPr marL="411480" indent="0">
              <a:lnSpc>
                <a:spcPct val="120000"/>
              </a:lnSpc>
              <a:spcBef>
                <a:spcPts val="0"/>
              </a:spcBef>
              <a:buNone/>
            </a:pPr>
            <a:endParaRPr lang="en-US" sz="1800" dirty="0">
              <a:effectLst/>
              <a:latin typeface="Calibri" panose="020F0502020204030204" pitchFamily="34" charset="0"/>
            </a:endParaRPr>
          </a:p>
        </p:txBody>
      </p:sp>
    </p:spTree>
    <p:extLst>
      <p:ext uri="{BB962C8B-B14F-4D97-AF65-F5344CB8AC3E}">
        <p14:creationId xmlns:p14="http://schemas.microsoft.com/office/powerpoint/2010/main" val="890250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47572-BD18-59A3-5747-5E212A6FB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B3B7B0-0699-CD05-9D91-98DAF2FC46DA}"/>
              </a:ext>
            </a:extLst>
          </p:cNvPr>
          <p:cNvSpPr>
            <a:spLocks noGrp="1"/>
          </p:cNvSpPr>
          <p:nvPr>
            <p:ph type="title"/>
          </p:nvPr>
        </p:nvSpPr>
        <p:spPr/>
        <p:txBody>
          <a:bodyPr>
            <a:normAutofit/>
          </a:bodyPr>
          <a:lstStyle/>
          <a:p>
            <a:r>
              <a:rPr lang="en-US">
                <a:latin typeface="Franklin Gothic"/>
              </a:rPr>
              <a:t>Data Element: Race/Ethnicity demographics &amp; outcomes</a:t>
            </a:r>
          </a:p>
        </p:txBody>
      </p:sp>
      <p:sp>
        <p:nvSpPr>
          <p:cNvPr id="3" name="Content Placeholder 2">
            <a:extLst>
              <a:ext uri="{FF2B5EF4-FFF2-40B4-BE49-F238E27FC236}">
                <a16:creationId xmlns:a16="http://schemas.microsoft.com/office/drawing/2014/main" id="{8487D6BC-92C4-9D0E-AF86-F491AAF4BEF9}"/>
              </a:ext>
            </a:extLst>
          </p:cNvPr>
          <p:cNvSpPr>
            <a:spLocks noGrp="1"/>
          </p:cNvSpPr>
          <p:nvPr>
            <p:ph sz="quarter" idx="1"/>
          </p:nvPr>
        </p:nvSpPr>
        <p:spPr>
          <a:xfrm>
            <a:off x="606317" y="1779169"/>
            <a:ext cx="5489683" cy="4536856"/>
          </a:xfrm>
        </p:spPr>
        <p:txBody>
          <a:bodyPr>
            <a:normAutofit lnSpcReduction="10000"/>
          </a:bodyPr>
          <a:lstStyle/>
          <a:p>
            <a:pPr marL="411480" indent="0">
              <a:lnSpc>
                <a:spcPct val="120000"/>
              </a:lnSpc>
              <a:spcBef>
                <a:spcPts val="0"/>
              </a:spcBef>
              <a:buNone/>
            </a:pPr>
            <a:r>
              <a:rPr lang="en-US" sz="2200" b="1" dirty="0">
                <a:effectLst/>
                <a:latin typeface="Calibri" panose="020F0502020204030204" pitchFamily="34" charset="0"/>
              </a:rPr>
              <a:t>Goal: Increase permanent housing placements for Black/African American Veterans to 50% by 2025. </a:t>
            </a:r>
          </a:p>
          <a:p>
            <a:pPr marL="411480" indent="0">
              <a:lnSpc>
                <a:spcPct val="120000"/>
              </a:lnSpc>
              <a:spcBef>
                <a:spcPts val="0"/>
              </a:spcBef>
              <a:buNone/>
            </a:pPr>
            <a:endParaRPr lang="en-US" sz="2200" b="1" dirty="0">
              <a:effectLst/>
              <a:latin typeface="Calibri" panose="020F0502020204030204" pitchFamily="34" charset="0"/>
            </a:endParaRPr>
          </a:p>
          <a:p>
            <a:pPr marL="971550" lvl="1" indent="-285750">
              <a:lnSpc>
                <a:spcPct val="120000"/>
              </a:lnSpc>
              <a:spcBef>
                <a:spcPts val="0"/>
              </a:spcBef>
            </a:pPr>
            <a:r>
              <a:rPr lang="en-US" sz="2200" dirty="0">
                <a:effectLst/>
                <a:latin typeface="Calibri" panose="020F0502020204030204" pitchFamily="34" charset="0"/>
              </a:rPr>
              <a:t>FY2023 HMIS Data: </a:t>
            </a:r>
            <a:r>
              <a:rPr lang="en-US" sz="2200" b="1" dirty="0">
                <a:effectLst/>
                <a:latin typeface="Calibri" panose="020F0502020204030204" pitchFamily="34" charset="0"/>
              </a:rPr>
              <a:t>51% </a:t>
            </a:r>
            <a:r>
              <a:rPr lang="en-US" sz="2200" dirty="0">
                <a:effectLst/>
                <a:latin typeface="Calibri" panose="020F0502020204030204" pitchFamily="34" charset="0"/>
              </a:rPr>
              <a:t>of Veterans served in ES, TH, RRH, &amp; PSH projects were Black/African American; </a:t>
            </a:r>
            <a:r>
              <a:rPr lang="en-US" sz="2200" b="1" dirty="0">
                <a:effectLst/>
                <a:latin typeface="Calibri" panose="020F0502020204030204" pitchFamily="34" charset="0"/>
              </a:rPr>
              <a:t>39%</a:t>
            </a:r>
            <a:r>
              <a:rPr lang="en-US" sz="2200" dirty="0">
                <a:effectLst/>
                <a:latin typeface="Calibri" panose="020F0502020204030204" pitchFamily="34" charset="0"/>
              </a:rPr>
              <a:t> permanently housed were Black/African American. </a:t>
            </a:r>
          </a:p>
          <a:p>
            <a:pPr marL="960120" lvl="1">
              <a:lnSpc>
                <a:spcPct val="120000"/>
              </a:lnSpc>
              <a:spcBef>
                <a:spcPts val="0"/>
              </a:spcBef>
            </a:pPr>
            <a:r>
              <a:rPr lang="en-US" sz="2200" b="1" dirty="0">
                <a:latin typeface="Calibri" panose="020F0502020204030204" pitchFamily="34" charset="0"/>
              </a:rPr>
              <a:t>FY2024: 52% served identified as Black/African American; 37% permanently housed. </a:t>
            </a:r>
            <a:endParaRPr lang="en-US" sz="2200" b="1" dirty="0">
              <a:effectLst/>
              <a:latin typeface="Calibri" panose="020F0502020204030204" pitchFamily="34" charset="0"/>
            </a:endParaRPr>
          </a:p>
        </p:txBody>
      </p:sp>
      <p:pic>
        <p:nvPicPr>
          <p:cNvPr id="7" name="Picture 6">
            <a:extLst>
              <a:ext uri="{FF2B5EF4-FFF2-40B4-BE49-F238E27FC236}">
                <a16:creationId xmlns:a16="http://schemas.microsoft.com/office/drawing/2014/main" id="{2F245FFD-5B12-11B7-7152-BE2136D2FBC1}"/>
              </a:ext>
            </a:extLst>
          </p:cNvPr>
          <p:cNvPicPr>
            <a:picLocks noChangeAspect="1"/>
          </p:cNvPicPr>
          <p:nvPr/>
        </p:nvPicPr>
        <p:blipFill>
          <a:blip r:embed="rId3"/>
          <a:stretch>
            <a:fillRect/>
          </a:stretch>
        </p:blipFill>
        <p:spPr>
          <a:xfrm>
            <a:off x="6096000" y="1295400"/>
            <a:ext cx="4333675" cy="5014356"/>
          </a:xfrm>
          <a:prstGeom prst="rect">
            <a:avLst/>
          </a:prstGeom>
        </p:spPr>
      </p:pic>
    </p:spTree>
    <p:extLst>
      <p:ext uri="{BB962C8B-B14F-4D97-AF65-F5344CB8AC3E}">
        <p14:creationId xmlns:p14="http://schemas.microsoft.com/office/powerpoint/2010/main" val="4218486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6716A-E773-C5B9-E96C-09C8F4B8F2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0D75BA-97C7-E1CE-C8F5-6840992641E0}"/>
              </a:ext>
            </a:extLst>
          </p:cNvPr>
          <p:cNvSpPr>
            <a:spLocks noGrp="1"/>
          </p:cNvSpPr>
          <p:nvPr>
            <p:ph type="title"/>
          </p:nvPr>
        </p:nvSpPr>
        <p:spPr/>
        <p:txBody>
          <a:bodyPr>
            <a:normAutofit/>
          </a:bodyPr>
          <a:lstStyle/>
          <a:p>
            <a:r>
              <a:rPr lang="en-US">
                <a:latin typeface="Franklin Gothic"/>
              </a:rPr>
              <a:t>Data Element: Exits to Permanent Housing</a:t>
            </a:r>
          </a:p>
        </p:txBody>
      </p:sp>
      <p:sp>
        <p:nvSpPr>
          <p:cNvPr id="3" name="Content Placeholder 2">
            <a:extLst>
              <a:ext uri="{FF2B5EF4-FFF2-40B4-BE49-F238E27FC236}">
                <a16:creationId xmlns:a16="http://schemas.microsoft.com/office/drawing/2014/main" id="{B822595E-274A-875A-7785-FA6CFF12B4F3}"/>
              </a:ext>
            </a:extLst>
          </p:cNvPr>
          <p:cNvSpPr>
            <a:spLocks noGrp="1"/>
          </p:cNvSpPr>
          <p:nvPr>
            <p:ph sz="quarter" idx="1"/>
          </p:nvPr>
        </p:nvSpPr>
        <p:spPr>
          <a:xfrm>
            <a:off x="609599" y="1872343"/>
            <a:ext cx="4890655" cy="4628327"/>
          </a:xfrm>
        </p:spPr>
        <p:txBody>
          <a:bodyPr>
            <a:noAutofit/>
          </a:bodyPr>
          <a:lstStyle/>
          <a:p>
            <a:pPr marL="411480" indent="0">
              <a:lnSpc>
                <a:spcPct val="120000"/>
              </a:lnSpc>
              <a:spcBef>
                <a:spcPts val="0"/>
              </a:spcBef>
              <a:buNone/>
            </a:pPr>
            <a:r>
              <a:rPr lang="en-US" sz="2200" b="1" dirty="0">
                <a:effectLst/>
                <a:latin typeface="Calibri" panose="020F0502020204030204" pitchFamily="34" charset="0"/>
              </a:rPr>
              <a:t>Goal: Increase permanent housing placements for Veterans to 50% by 2025. </a:t>
            </a:r>
          </a:p>
          <a:p>
            <a:pPr marL="697230" indent="-285750">
              <a:lnSpc>
                <a:spcPct val="120000"/>
              </a:lnSpc>
              <a:spcBef>
                <a:spcPts val="0"/>
              </a:spcBef>
            </a:pPr>
            <a:r>
              <a:rPr lang="en-US" sz="2200" dirty="0">
                <a:effectLst/>
                <a:latin typeface="Calibri" panose="020F0502020204030204" pitchFamily="34" charset="0"/>
              </a:rPr>
              <a:t>FY2023 HMIS Data: percentage of Veterans served in ES, TH, RRH, &amp; PSH projects permanently housed was </a:t>
            </a:r>
            <a:r>
              <a:rPr lang="en-US" sz="2200" b="1" dirty="0">
                <a:effectLst/>
                <a:latin typeface="Calibri" panose="020F0502020204030204" pitchFamily="34" charset="0"/>
              </a:rPr>
              <a:t>41%</a:t>
            </a:r>
            <a:r>
              <a:rPr lang="en-US" sz="2200" dirty="0">
                <a:effectLst/>
                <a:latin typeface="Calibri" panose="020F0502020204030204" pitchFamily="34" charset="0"/>
              </a:rPr>
              <a:t>. </a:t>
            </a:r>
          </a:p>
          <a:p>
            <a:pPr marL="685800">
              <a:lnSpc>
                <a:spcPct val="120000"/>
              </a:lnSpc>
              <a:spcBef>
                <a:spcPts val="0"/>
              </a:spcBef>
            </a:pPr>
            <a:r>
              <a:rPr lang="en-US" sz="2200" b="1" dirty="0">
                <a:latin typeface="Calibri" panose="020F0502020204030204" pitchFamily="34" charset="0"/>
              </a:rPr>
              <a:t>FY2024: 40% were permanently housed</a:t>
            </a:r>
            <a:endParaRPr lang="en-US" sz="2200" b="1" dirty="0">
              <a:effectLst/>
              <a:latin typeface="Calibri" panose="020F0502020204030204" pitchFamily="34" charset="0"/>
            </a:endParaRPr>
          </a:p>
        </p:txBody>
      </p:sp>
      <p:pic>
        <p:nvPicPr>
          <p:cNvPr id="5" name="Picture 4">
            <a:extLst>
              <a:ext uri="{FF2B5EF4-FFF2-40B4-BE49-F238E27FC236}">
                <a16:creationId xmlns:a16="http://schemas.microsoft.com/office/drawing/2014/main" id="{74B70AF0-4BB5-CB94-B224-C1EF6AA0189C}"/>
              </a:ext>
            </a:extLst>
          </p:cNvPr>
          <p:cNvPicPr>
            <a:picLocks noChangeAspect="1"/>
          </p:cNvPicPr>
          <p:nvPr/>
        </p:nvPicPr>
        <p:blipFill>
          <a:blip r:embed="rId3"/>
          <a:stretch>
            <a:fillRect/>
          </a:stretch>
        </p:blipFill>
        <p:spPr>
          <a:xfrm>
            <a:off x="6096000" y="1393692"/>
            <a:ext cx="4551248" cy="5233934"/>
          </a:xfrm>
          <a:prstGeom prst="rect">
            <a:avLst/>
          </a:prstGeom>
        </p:spPr>
      </p:pic>
    </p:spTree>
    <p:extLst>
      <p:ext uri="{BB962C8B-B14F-4D97-AF65-F5344CB8AC3E}">
        <p14:creationId xmlns:p14="http://schemas.microsoft.com/office/powerpoint/2010/main" val="1770831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1961FC-76A0-49C7-2D11-2922044F7803}"/>
              </a:ext>
            </a:extLst>
          </p:cNvPr>
          <p:cNvSpPr>
            <a:spLocks noGrp="1"/>
          </p:cNvSpPr>
          <p:nvPr>
            <p:ph type="body" sz="quarter" idx="10"/>
          </p:nvPr>
        </p:nvSpPr>
        <p:spPr>
          <a:xfrm>
            <a:off x="1897523" y="2456447"/>
            <a:ext cx="8396954" cy="1945105"/>
          </a:xfrm>
        </p:spPr>
        <p:txBody>
          <a:bodyPr>
            <a:noAutofit/>
          </a:bodyPr>
          <a:lstStyle/>
          <a:p>
            <a:r>
              <a:rPr lang="en-US"/>
              <a:t>Coordinated Entry </a:t>
            </a:r>
          </a:p>
          <a:p>
            <a:r>
              <a:rPr lang="en-US"/>
              <a:t>FY22 SSO-CE Grant</a:t>
            </a:r>
          </a:p>
        </p:txBody>
      </p:sp>
    </p:spTree>
    <p:extLst>
      <p:ext uri="{BB962C8B-B14F-4D97-AF65-F5344CB8AC3E}">
        <p14:creationId xmlns:p14="http://schemas.microsoft.com/office/powerpoint/2010/main" val="3293688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16B5B-D49D-157A-90C9-F137625172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EAE0D6-E17D-F583-021F-432BE7DBA50F}"/>
              </a:ext>
            </a:extLst>
          </p:cNvPr>
          <p:cNvSpPr>
            <a:spLocks noGrp="1"/>
          </p:cNvSpPr>
          <p:nvPr>
            <p:ph type="title"/>
          </p:nvPr>
        </p:nvSpPr>
        <p:spPr>
          <a:xfrm>
            <a:off x="649181" y="365128"/>
            <a:ext cx="10890234" cy="965732"/>
          </a:xfrm>
        </p:spPr>
        <p:txBody>
          <a:bodyPr>
            <a:normAutofit/>
          </a:bodyPr>
          <a:lstStyle/>
          <a:p>
            <a:r>
              <a:rPr lang="en-US">
                <a:latin typeface="Franklin Gothic Medium" panose="020B0603020102020204" pitchFamily="34" charset="0"/>
              </a:rPr>
              <a:t>NCCEH receives a CoC grant to support CE.</a:t>
            </a:r>
          </a:p>
        </p:txBody>
      </p:sp>
      <p:sp>
        <p:nvSpPr>
          <p:cNvPr id="3" name="Content Placeholder 2">
            <a:extLst>
              <a:ext uri="{FF2B5EF4-FFF2-40B4-BE49-F238E27FC236}">
                <a16:creationId xmlns:a16="http://schemas.microsoft.com/office/drawing/2014/main" id="{881A4FAE-2050-3260-9A57-41B35D22906C}"/>
              </a:ext>
            </a:extLst>
          </p:cNvPr>
          <p:cNvSpPr>
            <a:spLocks noGrp="1"/>
          </p:cNvSpPr>
          <p:nvPr>
            <p:ph idx="1"/>
          </p:nvPr>
        </p:nvSpPr>
        <p:spPr>
          <a:xfrm>
            <a:off x="609600" y="1253331"/>
            <a:ext cx="10665542" cy="4351338"/>
          </a:xfrm>
        </p:spPr>
        <p:txBody>
          <a:bodyPr vert="horz" lIns="91440" tIns="45720" rIns="91440" bIns="45720" anchor="t">
            <a:normAutofit/>
          </a:bodyPr>
          <a:lstStyle/>
          <a:p>
            <a:pPr marL="88265" indent="0">
              <a:buNone/>
            </a:pPr>
            <a:r>
              <a:rPr lang="en-US">
                <a:solidFill>
                  <a:schemeClr val="tx2"/>
                </a:solidFill>
                <a:latin typeface="+mn-lt"/>
              </a:rPr>
              <a:t>Operating year: December 1, 2023 – November 30, 2024 </a:t>
            </a:r>
          </a:p>
          <a:p>
            <a:pPr marL="88265" indent="0">
              <a:buNone/>
            </a:pPr>
            <a:r>
              <a:rPr lang="en-US">
                <a:solidFill>
                  <a:schemeClr val="tx2"/>
                </a:solidFill>
                <a:latin typeface="+mn-lt"/>
              </a:rPr>
              <a:t>NCCEH sub-granted funds to the following agencies: </a:t>
            </a:r>
          </a:p>
          <a:p>
            <a:pPr marL="88265" indent="0">
              <a:buNone/>
            </a:pPr>
            <a:endParaRPr lang="en-US">
              <a:solidFill>
                <a:schemeClr val="bg2"/>
              </a:solidFill>
              <a:latin typeface="Franklin Gothic"/>
            </a:endParaRPr>
          </a:p>
        </p:txBody>
      </p:sp>
      <p:graphicFrame>
        <p:nvGraphicFramePr>
          <p:cNvPr id="8" name="Table 7">
            <a:extLst>
              <a:ext uri="{FF2B5EF4-FFF2-40B4-BE49-F238E27FC236}">
                <a16:creationId xmlns:a16="http://schemas.microsoft.com/office/drawing/2014/main" id="{B8493D58-2007-43C6-299A-E6593051291F}"/>
              </a:ext>
            </a:extLst>
          </p:cNvPr>
          <p:cNvGraphicFramePr>
            <a:graphicFrameLocks noGrp="1"/>
          </p:cNvGraphicFramePr>
          <p:nvPr>
            <p:extLst>
              <p:ext uri="{D42A27DB-BD31-4B8C-83A1-F6EECF244321}">
                <p14:modId xmlns:p14="http://schemas.microsoft.com/office/powerpoint/2010/main" val="150809699"/>
              </p:ext>
            </p:extLst>
          </p:nvPr>
        </p:nvGraphicFramePr>
        <p:xfrm>
          <a:off x="1574800" y="2372415"/>
          <a:ext cx="8128000" cy="4079240"/>
        </p:xfrm>
        <a:graphic>
          <a:graphicData uri="http://schemas.openxmlformats.org/drawingml/2006/table">
            <a:tbl>
              <a:tblPr firstRow="1" bandRow="1"/>
              <a:tblGrid>
                <a:gridCol w="1855839">
                  <a:extLst>
                    <a:ext uri="{9D8B030D-6E8A-4147-A177-3AD203B41FA5}">
                      <a16:colId xmlns:a16="http://schemas.microsoft.com/office/drawing/2014/main" val="2234833166"/>
                    </a:ext>
                  </a:extLst>
                </a:gridCol>
                <a:gridCol w="6272161">
                  <a:extLst>
                    <a:ext uri="{9D8B030D-6E8A-4147-A177-3AD203B41FA5}">
                      <a16:colId xmlns:a16="http://schemas.microsoft.com/office/drawing/2014/main" val="745887949"/>
                    </a:ext>
                  </a:extLst>
                </a:gridCol>
              </a:tblGrid>
              <a:tr h="370840">
                <a:tc>
                  <a:txBody>
                    <a:bodyPr/>
                    <a:lstStyle/>
                    <a:p>
                      <a:pPr algn="ctr"/>
                      <a:r>
                        <a:rPr lang="en-US" sz="1800" b="1"/>
                        <a:t>Region</a:t>
                      </a:r>
                    </a:p>
                  </a:txBody>
                  <a:tcPr/>
                </a:tc>
                <a:tc>
                  <a:txBody>
                    <a:bodyPr/>
                    <a:lstStyle/>
                    <a:p>
                      <a:pPr algn="ctr"/>
                      <a:r>
                        <a:rPr lang="en-US" sz="1800" b="1"/>
                        <a:t>Agency</a:t>
                      </a:r>
                    </a:p>
                  </a:txBody>
                  <a:tcPr/>
                </a:tc>
                <a:extLst>
                  <a:ext uri="{0D108BD9-81ED-4DB2-BD59-A6C34878D82A}">
                    <a16:rowId xmlns:a16="http://schemas.microsoft.com/office/drawing/2014/main" val="2263328055"/>
                  </a:ext>
                </a:extLst>
              </a:tr>
              <a:tr h="370840">
                <a:tc>
                  <a:txBody>
                    <a:bodyPr/>
                    <a:lstStyle/>
                    <a:p>
                      <a:pPr algn="ctr"/>
                      <a:r>
                        <a:rPr lang="en-US" sz="1800"/>
                        <a:t>1</a:t>
                      </a:r>
                    </a:p>
                  </a:txBody>
                  <a:tcPr/>
                </a:tc>
                <a:tc>
                  <a:txBody>
                    <a:bodyPr/>
                    <a:lstStyle/>
                    <a:p>
                      <a:pPr algn="ctr"/>
                      <a:r>
                        <a:rPr lang="en-US" sz="1800"/>
                        <a:t>HERE in Jackson Co</a:t>
                      </a:r>
                    </a:p>
                  </a:txBody>
                  <a:tcPr/>
                </a:tc>
                <a:extLst>
                  <a:ext uri="{0D108BD9-81ED-4DB2-BD59-A6C34878D82A}">
                    <a16:rowId xmlns:a16="http://schemas.microsoft.com/office/drawing/2014/main" val="481235407"/>
                  </a:ext>
                </a:extLst>
              </a:tr>
              <a:tr h="370840">
                <a:tc>
                  <a:txBody>
                    <a:bodyPr/>
                    <a:lstStyle/>
                    <a:p>
                      <a:pPr algn="ctr"/>
                      <a:r>
                        <a:rPr lang="en-US" sz="1800"/>
                        <a:t>2</a:t>
                      </a:r>
                    </a:p>
                  </a:txBody>
                  <a:tcPr/>
                </a:tc>
                <a:tc>
                  <a:txBody>
                    <a:bodyPr/>
                    <a:lstStyle/>
                    <a:p>
                      <a:pPr algn="ctr"/>
                      <a:r>
                        <a:rPr lang="en-US" sz="1800"/>
                        <a:t>Thrive</a:t>
                      </a:r>
                    </a:p>
                  </a:txBody>
                  <a:tcPr/>
                </a:tc>
                <a:extLst>
                  <a:ext uri="{0D108BD9-81ED-4DB2-BD59-A6C34878D82A}">
                    <a16:rowId xmlns:a16="http://schemas.microsoft.com/office/drawing/2014/main" val="1346621436"/>
                  </a:ext>
                </a:extLst>
              </a:tr>
              <a:tr h="370840">
                <a:tc>
                  <a:txBody>
                    <a:bodyPr/>
                    <a:lstStyle/>
                    <a:p>
                      <a:pPr algn="ctr"/>
                      <a:r>
                        <a:rPr lang="en-US" sz="1800"/>
                        <a:t>3</a:t>
                      </a:r>
                    </a:p>
                  </a:txBody>
                  <a:tcPr/>
                </a:tc>
                <a:tc>
                  <a:txBody>
                    <a:bodyPr/>
                    <a:lstStyle/>
                    <a:p>
                      <a:pPr algn="ctr"/>
                      <a:r>
                        <a:rPr lang="en-US" sz="1800"/>
                        <a:t>Western Piedmont Council of Government</a:t>
                      </a:r>
                    </a:p>
                  </a:txBody>
                  <a:tcPr/>
                </a:tc>
                <a:extLst>
                  <a:ext uri="{0D108BD9-81ED-4DB2-BD59-A6C34878D82A}">
                    <a16:rowId xmlns:a16="http://schemas.microsoft.com/office/drawing/2014/main" val="63613546"/>
                  </a:ext>
                </a:extLst>
              </a:tr>
              <a:tr h="370840">
                <a:tc>
                  <a:txBody>
                    <a:bodyPr/>
                    <a:lstStyle/>
                    <a:p>
                      <a:pPr algn="ctr"/>
                      <a:r>
                        <a:rPr lang="en-US" sz="1800"/>
                        <a:t>4</a:t>
                      </a:r>
                    </a:p>
                  </a:txBody>
                  <a:tcPr/>
                </a:tc>
                <a:tc>
                  <a:txBody>
                    <a:bodyPr/>
                    <a:lstStyle/>
                    <a:p>
                      <a:pPr algn="ctr"/>
                      <a:r>
                        <a:rPr lang="en-US" sz="1800"/>
                        <a:t>Diakonos</a:t>
                      </a:r>
                    </a:p>
                  </a:txBody>
                  <a:tcPr/>
                </a:tc>
                <a:extLst>
                  <a:ext uri="{0D108BD9-81ED-4DB2-BD59-A6C34878D82A}">
                    <a16:rowId xmlns:a16="http://schemas.microsoft.com/office/drawing/2014/main" val="2614042041"/>
                  </a:ext>
                </a:extLst>
              </a:tr>
              <a:tr h="370840">
                <a:tc>
                  <a:txBody>
                    <a:bodyPr/>
                    <a:lstStyle/>
                    <a:p>
                      <a:pPr algn="ctr"/>
                      <a:r>
                        <a:rPr lang="en-US" sz="1800"/>
                        <a:t>5</a:t>
                      </a:r>
                    </a:p>
                  </a:txBody>
                  <a:tcPr/>
                </a:tc>
                <a:tc>
                  <a:txBody>
                    <a:bodyPr/>
                    <a:lstStyle/>
                    <a:p>
                      <a:pPr algn="ctr"/>
                      <a:r>
                        <a:rPr lang="en-US" sz="1800"/>
                        <a:t>Partners</a:t>
                      </a:r>
                    </a:p>
                  </a:txBody>
                  <a:tcPr/>
                </a:tc>
                <a:extLst>
                  <a:ext uri="{0D108BD9-81ED-4DB2-BD59-A6C34878D82A}">
                    <a16:rowId xmlns:a16="http://schemas.microsoft.com/office/drawing/2014/main" val="136732780"/>
                  </a:ext>
                </a:extLst>
              </a:tr>
              <a:tr h="370840">
                <a:tc>
                  <a:txBody>
                    <a:bodyPr/>
                    <a:lstStyle/>
                    <a:p>
                      <a:pPr algn="ctr"/>
                      <a:r>
                        <a:rPr lang="en-US" sz="1800"/>
                        <a:t>6</a:t>
                      </a:r>
                    </a:p>
                  </a:txBody>
                  <a:tcPr/>
                </a:tc>
                <a:tc>
                  <a:txBody>
                    <a:bodyPr/>
                    <a:lstStyle/>
                    <a:p>
                      <a:pPr algn="ctr"/>
                      <a:r>
                        <a:rPr lang="en-US" sz="1800"/>
                        <a:t>Center Piedmont Community Action (June 2024)</a:t>
                      </a:r>
                    </a:p>
                  </a:txBody>
                  <a:tcPr/>
                </a:tc>
                <a:extLst>
                  <a:ext uri="{0D108BD9-81ED-4DB2-BD59-A6C34878D82A}">
                    <a16:rowId xmlns:a16="http://schemas.microsoft.com/office/drawing/2014/main" val="1569765055"/>
                  </a:ext>
                </a:extLst>
              </a:tr>
              <a:tr h="370840">
                <a:tc>
                  <a:txBody>
                    <a:bodyPr/>
                    <a:lstStyle/>
                    <a:p>
                      <a:pPr algn="ctr"/>
                      <a:r>
                        <a:rPr lang="en-US" sz="1800"/>
                        <a:t>7</a:t>
                      </a:r>
                    </a:p>
                  </a:txBody>
                  <a:tcPr/>
                </a:tc>
                <a:tc>
                  <a:txBody>
                    <a:bodyPr/>
                    <a:lstStyle/>
                    <a:p>
                      <a:pPr algn="ctr"/>
                      <a:r>
                        <a:rPr lang="en-US" sz="1800"/>
                        <a:t>Johnston Lee Harnett Community Action </a:t>
                      </a:r>
                    </a:p>
                  </a:txBody>
                  <a:tcPr/>
                </a:tc>
                <a:extLst>
                  <a:ext uri="{0D108BD9-81ED-4DB2-BD59-A6C34878D82A}">
                    <a16:rowId xmlns:a16="http://schemas.microsoft.com/office/drawing/2014/main" val="2008989218"/>
                  </a:ext>
                </a:extLst>
              </a:tr>
              <a:tr h="370840">
                <a:tc>
                  <a:txBody>
                    <a:bodyPr/>
                    <a:lstStyle/>
                    <a:p>
                      <a:pPr algn="ctr"/>
                      <a:r>
                        <a:rPr lang="en-US" sz="1800"/>
                        <a:t>9</a:t>
                      </a:r>
                    </a:p>
                  </a:txBody>
                  <a:tcPr/>
                </a:tc>
                <a:tc>
                  <a:txBody>
                    <a:bodyPr/>
                    <a:lstStyle/>
                    <a:p>
                      <a:pPr algn="ctr"/>
                      <a:r>
                        <a:rPr lang="en-US" sz="1800"/>
                        <a:t>REACH Center</a:t>
                      </a:r>
                    </a:p>
                  </a:txBody>
                  <a:tcPr/>
                </a:tc>
                <a:extLst>
                  <a:ext uri="{0D108BD9-81ED-4DB2-BD59-A6C34878D82A}">
                    <a16:rowId xmlns:a16="http://schemas.microsoft.com/office/drawing/2014/main" val="1329153021"/>
                  </a:ext>
                </a:extLst>
              </a:tr>
              <a:tr h="370840">
                <a:tc>
                  <a:txBody>
                    <a:bodyPr/>
                    <a:lstStyle/>
                    <a:p>
                      <a:pPr algn="ctr"/>
                      <a:r>
                        <a:rPr lang="en-US" sz="1800"/>
                        <a:t>10</a:t>
                      </a:r>
                    </a:p>
                  </a:txBody>
                  <a:tcPr/>
                </a:tc>
                <a:tc>
                  <a:txBody>
                    <a:bodyPr/>
                    <a:lstStyle/>
                    <a:p>
                      <a:pPr algn="ctr"/>
                      <a:r>
                        <a:rPr lang="en-US" sz="1800"/>
                        <a:t>Hope Station </a:t>
                      </a:r>
                    </a:p>
                  </a:txBody>
                  <a:tcPr/>
                </a:tc>
                <a:extLst>
                  <a:ext uri="{0D108BD9-81ED-4DB2-BD59-A6C34878D82A}">
                    <a16:rowId xmlns:a16="http://schemas.microsoft.com/office/drawing/2014/main" val="3086002301"/>
                  </a:ext>
                </a:extLst>
              </a:tr>
              <a:tr h="370840">
                <a:tc>
                  <a:txBody>
                    <a:bodyPr/>
                    <a:lstStyle/>
                    <a:p>
                      <a:pPr algn="ctr"/>
                      <a:r>
                        <a:rPr lang="en-US" sz="1800"/>
                        <a:t>11, 12, &amp; 13</a:t>
                      </a:r>
                    </a:p>
                  </a:txBody>
                  <a:tcPr/>
                </a:tc>
                <a:tc>
                  <a:txBody>
                    <a:bodyPr/>
                    <a:lstStyle/>
                    <a:p>
                      <a:pPr algn="ctr"/>
                      <a:r>
                        <a:rPr lang="en-US" sz="1800"/>
                        <a:t>Trillium</a:t>
                      </a:r>
                    </a:p>
                  </a:txBody>
                  <a:tcPr/>
                </a:tc>
                <a:extLst>
                  <a:ext uri="{0D108BD9-81ED-4DB2-BD59-A6C34878D82A}">
                    <a16:rowId xmlns:a16="http://schemas.microsoft.com/office/drawing/2014/main" val="2609006259"/>
                  </a:ext>
                </a:extLst>
              </a:tr>
            </a:tbl>
          </a:graphicData>
        </a:graphic>
      </p:graphicFrame>
    </p:spTree>
    <p:extLst>
      <p:ext uri="{BB962C8B-B14F-4D97-AF65-F5344CB8AC3E}">
        <p14:creationId xmlns:p14="http://schemas.microsoft.com/office/powerpoint/2010/main" val="1166468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091" y="659384"/>
            <a:ext cx="2041525" cy="635000"/>
          </a:xfrm>
          <a:prstGeom prst="rect">
            <a:avLst/>
          </a:prstGeom>
        </p:spPr>
        <p:txBody>
          <a:bodyPr vert="horz" wrap="square" lIns="0" tIns="12065" rIns="0" bIns="0" rtlCol="0">
            <a:spAutoFit/>
          </a:bodyPr>
          <a:lstStyle/>
          <a:p>
            <a:pPr marL="12700">
              <a:lnSpc>
                <a:spcPct val="100000"/>
              </a:lnSpc>
              <a:spcBef>
                <a:spcPts val="95"/>
              </a:spcBef>
            </a:pPr>
            <a:r>
              <a:rPr spc="-75">
                <a:solidFill>
                  <a:srgbClr val="2C737C"/>
                </a:solidFill>
                <a:latin typeface="Franklin Gothic Medium" panose="020B0603020102020204" pitchFamily="34" charset="0"/>
                <a:cs typeface="Trebuchet MS"/>
              </a:rPr>
              <a:t>Welcome</a:t>
            </a:r>
          </a:p>
        </p:txBody>
      </p:sp>
      <p:sp>
        <p:nvSpPr>
          <p:cNvPr id="3" name="object 3"/>
          <p:cNvSpPr txBox="1"/>
          <p:nvPr/>
        </p:nvSpPr>
        <p:spPr>
          <a:xfrm>
            <a:off x="687831" y="1714957"/>
            <a:ext cx="6035040" cy="3189976"/>
          </a:xfrm>
          <a:prstGeom prst="rect">
            <a:avLst/>
          </a:prstGeom>
        </p:spPr>
        <p:txBody>
          <a:bodyPr vert="horz" wrap="square" lIns="0" tIns="70485" rIns="0" bIns="0" rtlCol="0">
            <a:spAutoFit/>
          </a:bodyPr>
          <a:lstStyle/>
          <a:p>
            <a:pPr marL="12700" marR="0" lvl="0" indent="0" defTabSz="914400" eaLnBrk="1" fontAlgn="auto" latinLnBrk="0" hangingPunct="1">
              <a:lnSpc>
                <a:spcPct val="100000"/>
              </a:lnSpc>
              <a:spcBef>
                <a:spcPts val="555"/>
              </a:spcBef>
              <a:spcAft>
                <a:spcPts val="0"/>
              </a:spcAft>
              <a:buClrTx/>
              <a:buSzTx/>
              <a:buFontTx/>
              <a:buNone/>
              <a:tabLst/>
              <a:defRPr/>
            </a:pPr>
            <a:r>
              <a:rPr kumimoji="0" sz="2800" b="0" i="0" u="none" strike="noStrike" kern="0" cap="none" spc="60" normalizeH="0" baseline="0" noProof="0">
                <a:ln>
                  <a:noFill/>
                </a:ln>
                <a:solidFill>
                  <a:prstClr val="black"/>
                </a:solidFill>
                <a:effectLst/>
                <a:uLnTx/>
                <a:uFillTx/>
                <a:latin typeface="Franklin Gothic Book"/>
              </a:rPr>
              <a:t>Reminders</a:t>
            </a:r>
            <a:r>
              <a:rPr kumimoji="0" lang="en-US" sz="2800" b="0" i="0" u="none" strike="noStrike" kern="0" cap="none" spc="60" normalizeH="0" baseline="0" noProof="0">
                <a:ln>
                  <a:noFill/>
                </a:ln>
                <a:solidFill>
                  <a:prstClr val="black"/>
                </a:solidFill>
                <a:effectLst/>
                <a:uLnTx/>
                <a:uFillTx/>
                <a:latin typeface="Franklin Gothic Book"/>
              </a:rPr>
              <a:t>:</a:t>
            </a:r>
            <a:endParaRPr kumimoji="0" sz="2800" b="0" i="0" u="none" strike="noStrike" kern="0" cap="none" spc="60" normalizeH="0" baseline="0" noProof="0">
              <a:ln>
                <a:noFill/>
              </a:ln>
              <a:solidFill>
                <a:prstClr val="black"/>
              </a:solidFill>
              <a:effectLst/>
              <a:uLnTx/>
              <a:uFillTx/>
              <a:latin typeface="Franklin Gothic Book"/>
            </a:endParaRPr>
          </a:p>
          <a:p>
            <a:pPr marL="332740" marR="0" lvl="0" indent="0" defTabSz="914400" eaLnBrk="1" fontAlgn="auto" latinLnBrk="0" hangingPunct="1">
              <a:lnSpc>
                <a:spcPct val="100000"/>
              </a:lnSpc>
              <a:spcBef>
                <a:spcPts val="415"/>
              </a:spcBef>
              <a:spcAft>
                <a:spcPts val="0"/>
              </a:spcAft>
              <a:buClrTx/>
              <a:buSzTx/>
              <a:buFontTx/>
              <a:buNone/>
              <a:tabLst/>
              <a:defRPr/>
            </a:pPr>
            <a:r>
              <a:rPr kumimoji="0" sz="2800" b="0" i="0" u="none" strike="noStrike" kern="0" cap="none" spc="60" normalizeH="0" baseline="0" noProof="0">
                <a:ln>
                  <a:noFill/>
                </a:ln>
                <a:solidFill>
                  <a:prstClr val="black"/>
                </a:solidFill>
                <a:effectLst/>
                <a:uLnTx/>
                <a:uFillTx/>
                <a:latin typeface="Franklin Gothic Book"/>
              </a:rPr>
              <a:t>Your line is muted.</a:t>
            </a:r>
          </a:p>
          <a:p>
            <a:pPr marL="332740" marR="5080" lvl="0" indent="0" defTabSz="914400" eaLnBrk="1" fontAlgn="auto" latinLnBrk="0" hangingPunct="1">
              <a:lnSpc>
                <a:spcPct val="100000"/>
              </a:lnSpc>
              <a:spcBef>
                <a:spcPts val="395"/>
              </a:spcBef>
              <a:spcAft>
                <a:spcPts val="0"/>
              </a:spcAft>
              <a:buClrTx/>
              <a:buSzTx/>
              <a:buFontTx/>
              <a:buNone/>
              <a:tabLst/>
              <a:defRPr/>
            </a:pPr>
            <a:r>
              <a:rPr kumimoji="0" sz="2800" b="0" i="0" u="none" strike="noStrike" kern="0" cap="none" spc="60" normalizeH="0" baseline="0" noProof="0">
                <a:ln>
                  <a:noFill/>
                </a:ln>
                <a:solidFill>
                  <a:prstClr val="black"/>
                </a:solidFill>
                <a:effectLst/>
                <a:uLnTx/>
                <a:uFillTx/>
                <a:latin typeface="Franklin Gothic Book"/>
              </a:rPr>
              <a:t>We</a:t>
            </a:r>
            <a:r>
              <a:rPr kumimoji="0" lang="en-US" sz="2800" b="0" i="0" u="none" strike="noStrike" kern="0" cap="none" spc="60" normalizeH="0" baseline="0" noProof="0">
                <a:ln>
                  <a:noFill/>
                </a:ln>
                <a:solidFill>
                  <a:prstClr val="black"/>
                </a:solidFill>
                <a:effectLst/>
                <a:uLnTx/>
                <a:uFillTx/>
                <a:latin typeface="Franklin Gothic Book"/>
              </a:rPr>
              <a:t> </a:t>
            </a:r>
            <a:r>
              <a:rPr kumimoji="0" sz="2800" b="0" i="0" u="none" strike="noStrike" kern="0" cap="none" spc="60" normalizeH="0" baseline="0" noProof="0">
                <a:ln>
                  <a:noFill/>
                </a:ln>
                <a:solidFill>
                  <a:prstClr val="black"/>
                </a:solidFill>
                <a:effectLst/>
                <a:uLnTx/>
                <a:uFillTx/>
                <a:latin typeface="Franklin Gothic Book"/>
              </a:rPr>
              <a:t>will unmute the line during Q&amp;A pauses.</a:t>
            </a:r>
          </a:p>
          <a:p>
            <a:pPr marL="0" marR="0" lvl="0" indent="0" defTabSz="914400" eaLnBrk="1" fontAlgn="auto" latinLnBrk="0" hangingPunct="1">
              <a:lnSpc>
                <a:spcPct val="100000"/>
              </a:lnSpc>
              <a:spcBef>
                <a:spcPts val="40"/>
              </a:spcBef>
              <a:spcAft>
                <a:spcPts val="0"/>
              </a:spcAft>
              <a:buClrTx/>
              <a:buSzTx/>
              <a:buFontTx/>
              <a:buNone/>
              <a:tabLst/>
              <a:defRPr/>
            </a:pPr>
            <a:endParaRPr kumimoji="0" sz="2800" b="0" i="0" u="none" strike="noStrike" kern="0" cap="none" spc="60" normalizeH="0" baseline="0" noProof="0">
              <a:ln>
                <a:noFill/>
              </a:ln>
              <a:solidFill>
                <a:prstClr val="black"/>
              </a:solidFill>
              <a:effectLst/>
              <a:uLnTx/>
              <a:uFillTx/>
              <a:latin typeface="Franklin Gothic Book"/>
            </a:endParaRPr>
          </a:p>
          <a:p>
            <a:pPr marL="332740" marR="711835" lvl="0" indent="-635" defTabSz="914400" eaLnBrk="1" fontAlgn="auto" latinLnBrk="0" hangingPunct="1">
              <a:lnSpc>
                <a:spcPct val="100000"/>
              </a:lnSpc>
              <a:spcBef>
                <a:spcPts val="0"/>
              </a:spcBef>
              <a:spcAft>
                <a:spcPts val="0"/>
              </a:spcAft>
              <a:buClrTx/>
              <a:buSzTx/>
              <a:buFontTx/>
              <a:buNone/>
              <a:tabLst/>
              <a:defRPr/>
            </a:pPr>
            <a:r>
              <a:rPr kumimoji="0" sz="2800" b="0" i="0" u="none" strike="noStrike" kern="0" cap="none" spc="60" normalizeH="0" baseline="0" noProof="0">
                <a:ln>
                  <a:noFill/>
                </a:ln>
                <a:solidFill>
                  <a:prstClr val="black"/>
                </a:solidFill>
                <a:effectLst/>
                <a:uLnTx/>
                <a:uFillTx/>
                <a:latin typeface="Franklin Gothic Book"/>
              </a:rPr>
              <a:t>The chat box is available to use anytime.</a:t>
            </a:r>
          </a:p>
        </p:txBody>
      </p:sp>
      <p:grpSp>
        <p:nvGrpSpPr>
          <p:cNvPr id="4" name="object 4"/>
          <p:cNvGrpSpPr/>
          <p:nvPr/>
        </p:nvGrpSpPr>
        <p:grpSpPr>
          <a:xfrm>
            <a:off x="7103364" y="1168908"/>
            <a:ext cx="4895215" cy="3949065"/>
            <a:chOff x="7103364" y="1168908"/>
            <a:chExt cx="4895215" cy="3949065"/>
          </a:xfrm>
        </p:grpSpPr>
        <p:pic>
          <p:nvPicPr>
            <p:cNvPr id="5" name="object 5"/>
            <p:cNvPicPr/>
            <p:nvPr/>
          </p:nvPicPr>
          <p:blipFill>
            <a:blip r:embed="rId2" cstate="print"/>
            <a:stretch>
              <a:fillRect/>
            </a:stretch>
          </p:blipFill>
          <p:spPr>
            <a:xfrm>
              <a:off x="7124700" y="1444752"/>
              <a:ext cx="1112519" cy="161543"/>
            </a:xfrm>
            <a:prstGeom prst="rect">
              <a:avLst/>
            </a:prstGeom>
          </p:spPr>
        </p:pic>
        <p:pic>
          <p:nvPicPr>
            <p:cNvPr id="6" name="object 6"/>
            <p:cNvPicPr/>
            <p:nvPr/>
          </p:nvPicPr>
          <p:blipFill>
            <a:blip r:embed="rId3" cstate="print"/>
            <a:stretch>
              <a:fillRect/>
            </a:stretch>
          </p:blipFill>
          <p:spPr>
            <a:xfrm>
              <a:off x="8099860" y="1444752"/>
              <a:ext cx="76161" cy="114300"/>
            </a:xfrm>
            <a:prstGeom prst="rect">
              <a:avLst/>
            </a:prstGeom>
          </p:spPr>
        </p:pic>
        <p:sp>
          <p:nvSpPr>
            <p:cNvPr id="7" name="object 7"/>
            <p:cNvSpPr/>
            <p:nvPr/>
          </p:nvSpPr>
          <p:spPr>
            <a:xfrm>
              <a:off x="7165848" y="1482851"/>
              <a:ext cx="1048385" cy="38735"/>
            </a:xfrm>
            <a:custGeom>
              <a:avLst/>
              <a:gdLst/>
              <a:ahLst/>
              <a:cxnLst/>
              <a:rect l="l" t="t" r="r" b="b"/>
              <a:pathLst>
                <a:path w="1048384" h="38734">
                  <a:moveTo>
                    <a:pt x="934008" y="0"/>
                  </a:moveTo>
                  <a:lnTo>
                    <a:pt x="0" y="0"/>
                  </a:lnTo>
                  <a:lnTo>
                    <a:pt x="0" y="38100"/>
                  </a:lnTo>
                  <a:lnTo>
                    <a:pt x="934008" y="38100"/>
                  </a:lnTo>
                  <a:lnTo>
                    <a:pt x="934008" y="0"/>
                  </a:lnTo>
                  <a:close/>
                </a:path>
                <a:path w="1048384" h="38734">
                  <a:moveTo>
                    <a:pt x="1048258" y="19062"/>
                  </a:moveTo>
                  <a:lnTo>
                    <a:pt x="1010170" y="12"/>
                  </a:lnTo>
                  <a:lnTo>
                    <a:pt x="953046" y="12"/>
                  </a:lnTo>
                  <a:lnTo>
                    <a:pt x="953046" y="38112"/>
                  </a:lnTo>
                  <a:lnTo>
                    <a:pt x="1010170" y="38112"/>
                  </a:lnTo>
                  <a:lnTo>
                    <a:pt x="1048258" y="19062"/>
                  </a:lnTo>
                  <a:close/>
                </a:path>
              </a:pathLst>
            </a:custGeom>
            <a:solidFill>
              <a:srgbClr val="2C737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Franklin Gothic"/>
              </a:endParaRPr>
            </a:p>
          </p:txBody>
        </p:sp>
        <p:pic>
          <p:nvPicPr>
            <p:cNvPr id="8" name="object 8"/>
            <p:cNvPicPr/>
            <p:nvPr/>
          </p:nvPicPr>
          <p:blipFill>
            <a:blip r:embed="rId2" cstate="print"/>
            <a:stretch>
              <a:fillRect/>
            </a:stretch>
          </p:blipFill>
          <p:spPr>
            <a:xfrm>
              <a:off x="7103364" y="4191000"/>
              <a:ext cx="1110995" cy="161531"/>
            </a:xfrm>
            <a:prstGeom prst="rect">
              <a:avLst/>
            </a:prstGeom>
          </p:spPr>
        </p:pic>
        <p:pic>
          <p:nvPicPr>
            <p:cNvPr id="9" name="object 9"/>
            <p:cNvPicPr/>
            <p:nvPr/>
          </p:nvPicPr>
          <p:blipFill>
            <a:blip r:embed="rId3" cstate="print"/>
            <a:stretch>
              <a:fillRect/>
            </a:stretch>
          </p:blipFill>
          <p:spPr>
            <a:xfrm>
              <a:off x="8078358" y="4191000"/>
              <a:ext cx="76276" cy="114300"/>
            </a:xfrm>
            <a:prstGeom prst="rect">
              <a:avLst/>
            </a:prstGeom>
          </p:spPr>
        </p:pic>
        <p:sp>
          <p:nvSpPr>
            <p:cNvPr id="10" name="object 10"/>
            <p:cNvSpPr/>
            <p:nvPr/>
          </p:nvSpPr>
          <p:spPr>
            <a:xfrm>
              <a:off x="7142988" y="4229099"/>
              <a:ext cx="1050290" cy="38100"/>
            </a:xfrm>
            <a:custGeom>
              <a:avLst/>
              <a:gdLst/>
              <a:ahLst/>
              <a:cxnLst/>
              <a:rect l="l" t="t" r="r" b="b"/>
              <a:pathLst>
                <a:path w="1050290" h="38100">
                  <a:moveTo>
                    <a:pt x="935367" y="0"/>
                  </a:moveTo>
                  <a:lnTo>
                    <a:pt x="0" y="0"/>
                  </a:lnTo>
                  <a:lnTo>
                    <a:pt x="0" y="38100"/>
                  </a:lnTo>
                  <a:lnTo>
                    <a:pt x="935367" y="38100"/>
                  </a:lnTo>
                  <a:lnTo>
                    <a:pt x="935367" y="0"/>
                  </a:lnTo>
                  <a:close/>
                </a:path>
                <a:path w="1050290" h="38100">
                  <a:moveTo>
                    <a:pt x="1049782" y="19050"/>
                  </a:moveTo>
                  <a:lnTo>
                    <a:pt x="1011643" y="0"/>
                  </a:lnTo>
                  <a:lnTo>
                    <a:pt x="954443" y="0"/>
                  </a:lnTo>
                  <a:lnTo>
                    <a:pt x="954443" y="38100"/>
                  </a:lnTo>
                  <a:lnTo>
                    <a:pt x="1011643" y="38100"/>
                  </a:lnTo>
                  <a:lnTo>
                    <a:pt x="1049782" y="19050"/>
                  </a:lnTo>
                  <a:close/>
                </a:path>
              </a:pathLst>
            </a:custGeom>
            <a:solidFill>
              <a:srgbClr val="2C737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Franklin Gothic"/>
              </a:endParaRPr>
            </a:p>
          </p:txBody>
        </p:sp>
        <p:pic>
          <p:nvPicPr>
            <p:cNvPr id="11" name="object 11"/>
            <p:cNvPicPr/>
            <p:nvPr/>
          </p:nvPicPr>
          <p:blipFill>
            <a:blip r:embed="rId4" cstate="print"/>
            <a:stretch>
              <a:fillRect/>
            </a:stretch>
          </p:blipFill>
          <p:spPr>
            <a:xfrm>
              <a:off x="8241791" y="1168908"/>
              <a:ext cx="3756659" cy="3948683"/>
            </a:xfrm>
            <a:prstGeom prst="rect">
              <a:avLst/>
            </a:prstGeom>
          </p:spPr>
        </p:pic>
        <p:pic>
          <p:nvPicPr>
            <p:cNvPr id="12" name="object 12"/>
            <p:cNvPicPr/>
            <p:nvPr/>
          </p:nvPicPr>
          <p:blipFill>
            <a:blip r:embed="rId5" cstate="print"/>
            <a:stretch>
              <a:fillRect/>
            </a:stretch>
          </p:blipFill>
          <p:spPr>
            <a:xfrm>
              <a:off x="8392668" y="1319784"/>
              <a:ext cx="3383279" cy="3575303"/>
            </a:xfrm>
            <a:prstGeom prst="rect">
              <a:avLst/>
            </a:prstGeom>
          </p:spPr>
        </p:pic>
        <p:sp>
          <p:nvSpPr>
            <p:cNvPr id="13" name="object 13"/>
            <p:cNvSpPr/>
            <p:nvPr/>
          </p:nvSpPr>
          <p:spPr>
            <a:xfrm>
              <a:off x="8329167" y="1256284"/>
              <a:ext cx="3510279" cy="3702685"/>
            </a:xfrm>
            <a:custGeom>
              <a:avLst/>
              <a:gdLst/>
              <a:ahLst/>
              <a:cxnLst/>
              <a:rect l="l" t="t" r="r" b="b"/>
              <a:pathLst>
                <a:path w="3510279" h="3702685">
                  <a:moveTo>
                    <a:pt x="0" y="0"/>
                  </a:moveTo>
                  <a:lnTo>
                    <a:pt x="3510279" y="0"/>
                  </a:lnTo>
                  <a:lnTo>
                    <a:pt x="3510279" y="3702304"/>
                  </a:lnTo>
                  <a:lnTo>
                    <a:pt x="0" y="3702304"/>
                  </a:lnTo>
                  <a:lnTo>
                    <a:pt x="0" y="0"/>
                  </a:lnTo>
                  <a:close/>
                </a:path>
              </a:pathLst>
            </a:custGeom>
            <a:ln w="127000">
              <a:solidFill>
                <a:srgbClr val="2C737D"/>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Franklin Gothic"/>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16B5B-D49D-157A-90C9-F137625172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EAE0D6-E17D-F583-021F-432BE7DBA50F}"/>
              </a:ext>
            </a:extLst>
          </p:cNvPr>
          <p:cNvSpPr>
            <a:spLocks noGrp="1"/>
          </p:cNvSpPr>
          <p:nvPr>
            <p:ph type="title"/>
          </p:nvPr>
        </p:nvSpPr>
        <p:spPr/>
        <p:txBody>
          <a:bodyPr>
            <a:normAutofit/>
          </a:bodyPr>
          <a:lstStyle/>
          <a:p>
            <a:r>
              <a:rPr lang="en-US">
                <a:latin typeface="Franklin Gothic Medium" panose="020B0603020102020204" pitchFamily="34" charset="0"/>
              </a:rPr>
              <a:t>The NC BoS CoC CE system achieved several important milestones. </a:t>
            </a:r>
          </a:p>
        </p:txBody>
      </p:sp>
      <p:sp>
        <p:nvSpPr>
          <p:cNvPr id="3" name="Content Placeholder 2">
            <a:extLst>
              <a:ext uri="{FF2B5EF4-FFF2-40B4-BE49-F238E27FC236}">
                <a16:creationId xmlns:a16="http://schemas.microsoft.com/office/drawing/2014/main" id="{881A4FAE-2050-3260-9A57-41B35D22906C}"/>
              </a:ext>
            </a:extLst>
          </p:cNvPr>
          <p:cNvSpPr>
            <a:spLocks noGrp="1"/>
          </p:cNvSpPr>
          <p:nvPr>
            <p:ph idx="1"/>
          </p:nvPr>
        </p:nvSpPr>
        <p:spPr/>
        <p:txBody>
          <a:bodyPr vert="horz" lIns="91440" tIns="45720" rIns="91440" bIns="45720" anchor="t">
            <a:normAutofit lnSpcReduction="10000"/>
          </a:bodyPr>
          <a:lstStyle/>
          <a:p>
            <a:pPr marL="88265" indent="0">
              <a:buNone/>
            </a:pPr>
            <a:r>
              <a:rPr lang="en-US">
                <a:solidFill>
                  <a:schemeClr val="tx2"/>
                </a:solidFill>
                <a:latin typeface="+mn-lt"/>
              </a:rPr>
              <a:t>Accomplishments: </a:t>
            </a:r>
          </a:p>
          <a:p>
            <a:r>
              <a:rPr lang="en-US">
                <a:solidFill>
                  <a:schemeClr val="tx2"/>
                </a:solidFill>
                <a:latin typeface="+mn-lt"/>
              </a:rPr>
              <a:t>Spent 100%(!!) of FY22 SSO-CE grant &amp; met the CoC spending threshold </a:t>
            </a:r>
          </a:p>
          <a:p>
            <a:r>
              <a:rPr lang="en-US">
                <a:solidFill>
                  <a:schemeClr val="tx2"/>
                </a:solidFill>
                <a:latin typeface="+mn-lt"/>
              </a:rPr>
              <a:t>Included CoC-wide goals &amp; regional-level goals in each subgrantee’s grant agreement </a:t>
            </a:r>
          </a:p>
          <a:p>
            <a:r>
              <a:rPr lang="en-US">
                <a:solidFill>
                  <a:schemeClr val="tx2"/>
                </a:solidFill>
                <a:latin typeface="+mn-lt"/>
              </a:rPr>
              <a:t>Expanded street outreach coverage with an intentional focus on providing CE access to households living unsheltered </a:t>
            </a:r>
          </a:p>
          <a:p>
            <a:r>
              <a:rPr lang="en-US">
                <a:solidFill>
                  <a:schemeClr val="tx2"/>
                </a:solidFill>
                <a:latin typeface="+mn-lt"/>
              </a:rPr>
              <a:t>Started collecting more thorough CE data by transitioning CE data to HMIS in all regions </a:t>
            </a:r>
          </a:p>
          <a:p>
            <a:r>
              <a:rPr lang="en-US">
                <a:solidFill>
                  <a:schemeClr val="tx2"/>
                </a:solidFill>
                <a:latin typeface="+mn-lt"/>
              </a:rPr>
              <a:t>Implemented the Homeless Assessment and Referral Tool (HART)</a:t>
            </a:r>
          </a:p>
        </p:txBody>
      </p:sp>
    </p:spTree>
    <p:extLst>
      <p:ext uri="{BB962C8B-B14F-4D97-AF65-F5344CB8AC3E}">
        <p14:creationId xmlns:p14="http://schemas.microsoft.com/office/powerpoint/2010/main" val="1349214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16B5B-D49D-157A-90C9-F137625172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EAE0D6-E17D-F583-021F-432BE7DBA50F}"/>
              </a:ext>
            </a:extLst>
          </p:cNvPr>
          <p:cNvSpPr>
            <a:spLocks noGrp="1"/>
          </p:cNvSpPr>
          <p:nvPr>
            <p:ph type="title"/>
          </p:nvPr>
        </p:nvSpPr>
        <p:spPr/>
        <p:txBody>
          <a:bodyPr>
            <a:normAutofit fontScale="90000"/>
          </a:bodyPr>
          <a:lstStyle/>
          <a:p>
            <a:r>
              <a:rPr lang="en-US">
                <a:latin typeface="Franklin Gothic Medium" panose="020B0603020102020204" pitchFamily="34" charset="0"/>
              </a:rPr>
              <a:t>HUD requires all CoC Program grantees to complete an APR at the end of the operating year.</a:t>
            </a:r>
          </a:p>
        </p:txBody>
      </p:sp>
      <p:sp>
        <p:nvSpPr>
          <p:cNvPr id="3" name="Content Placeholder 2">
            <a:extLst>
              <a:ext uri="{FF2B5EF4-FFF2-40B4-BE49-F238E27FC236}">
                <a16:creationId xmlns:a16="http://schemas.microsoft.com/office/drawing/2014/main" id="{881A4FAE-2050-3260-9A57-41B35D22906C}"/>
              </a:ext>
            </a:extLst>
          </p:cNvPr>
          <p:cNvSpPr>
            <a:spLocks noGrp="1"/>
          </p:cNvSpPr>
          <p:nvPr>
            <p:ph idx="1"/>
          </p:nvPr>
        </p:nvSpPr>
        <p:spPr>
          <a:xfrm>
            <a:off x="688258" y="1940108"/>
            <a:ext cx="10665542" cy="4351338"/>
          </a:xfrm>
        </p:spPr>
        <p:txBody>
          <a:bodyPr vert="horz" lIns="91440" tIns="45720" rIns="91440" bIns="45720" anchor="t">
            <a:normAutofit/>
          </a:bodyPr>
          <a:lstStyle/>
          <a:p>
            <a:pPr marL="88265" indent="0">
              <a:buNone/>
            </a:pPr>
            <a:r>
              <a:rPr lang="en-US">
                <a:solidFill>
                  <a:schemeClr val="tx2"/>
                </a:solidFill>
                <a:latin typeface="+mn-lt"/>
              </a:rPr>
              <a:t>The Annual Performance Report (APR) is a comprehensive report that looks at all the participants served by a project during the reporting period. </a:t>
            </a:r>
          </a:p>
          <a:p>
            <a:r>
              <a:rPr lang="en-US">
                <a:solidFill>
                  <a:schemeClr val="tx2"/>
                </a:solidFill>
                <a:latin typeface="+mn-lt"/>
              </a:rPr>
              <a:t>The CoC can use the APR as a helpful tool for agencies to track data quality, ensure accurate reporting, &amp; create project summaries. </a:t>
            </a:r>
          </a:p>
          <a:p>
            <a:pPr lvl="1"/>
            <a:r>
              <a:rPr lang="en-US">
                <a:solidFill>
                  <a:schemeClr val="tx2"/>
                </a:solidFill>
                <a:latin typeface="+mn-lt"/>
              </a:rPr>
              <a:t>NCCEH can create regional HMIS reporting groups to view CE data at the Regional Committee level. </a:t>
            </a:r>
          </a:p>
          <a:p>
            <a:r>
              <a:rPr lang="en-US">
                <a:solidFill>
                  <a:schemeClr val="tx2"/>
                </a:solidFill>
                <a:latin typeface="+mn-lt"/>
              </a:rPr>
              <a:t>The NC BoS CoC FY22 APR reflects data from 12/01/2023 to 11/30/2024 &amp; solely demonstrates CE data (excluding VSP data). </a:t>
            </a:r>
          </a:p>
        </p:txBody>
      </p:sp>
    </p:spTree>
    <p:extLst>
      <p:ext uri="{BB962C8B-B14F-4D97-AF65-F5344CB8AC3E}">
        <p14:creationId xmlns:p14="http://schemas.microsoft.com/office/powerpoint/2010/main" val="2815247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16B5B-D49D-157A-90C9-F137625172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EAE0D6-E17D-F583-021F-432BE7DBA50F}"/>
              </a:ext>
            </a:extLst>
          </p:cNvPr>
          <p:cNvSpPr>
            <a:spLocks noGrp="1"/>
          </p:cNvSpPr>
          <p:nvPr>
            <p:ph type="title"/>
          </p:nvPr>
        </p:nvSpPr>
        <p:spPr/>
        <p:txBody>
          <a:bodyPr>
            <a:normAutofit fontScale="90000"/>
          </a:bodyPr>
          <a:lstStyle/>
          <a:p>
            <a:r>
              <a:rPr lang="en-US">
                <a:latin typeface="Franklin Gothic Medium" panose="020B0603020102020204" pitchFamily="34" charset="0"/>
              </a:rPr>
              <a:t>HUD requires all CoC Program grantees to complete an APR at the end of the operating year.</a:t>
            </a:r>
          </a:p>
        </p:txBody>
      </p:sp>
      <p:sp>
        <p:nvSpPr>
          <p:cNvPr id="3" name="Content Placeholder 2">
            <a:extLst>
              <a:ext uri="{FF2B5EF4-FFF2-40B4-BE49-F238E27FC236}">
                <a16:creationId xmlns:a16="http://schemas.microsoft.com/office/drawing/2014/main" id="{881A4FAE-2050-3260-9A57-41B35D22906C}"/>
              </a:ext>
            </a:extLst>
          </p:cNvPr>
          <p:cNvSpPr>
            <a:spLocks noGrp="1"/>
          </p:cNvSpPr>
          <p:nvPr>
            <p:ph idx="1"/>
          </p:nvPr>
        </p:nvSpPr>
        <p:spPr>
          <a:xfrm>
            <a:off x="688258" y="1972427"/>
            <a:ext cx="10665542" cy="4351338"/>
          </a:xfrm>
        </p:spPr>
        <p:txBody>
          <a:bodyPr vert="horz" lIns="91440" tIns="45720" rIns="91440" bIns="45720" anchor="t">
            <a:normAutofit/>
          </a:bodyPr>
          <a:lstStyle/>
          <a:p>
            <a:pPr marL="88265" indent="0">
              <a:buNone/>
            </a:pPr>
            <a:r>
              <a:rPr lang="en-US" sz="2400">
                <a:solidFill>
                  <a:schemeClr val="tx2"/>
                </a:solidFill>
                <a:latin typeface="+mn-lt"/>
              </a:rPr>
              <a:t>The APR reflects the following: </a:t>
            </a:r>
          </a:p>
          <a:p>
            <a:r>
              <a:rPr lang="en-US" sz="2400">
                <a:solidFill>
                  <a:schemeClr val="tx2"/>
                </a:solidFill>
                <a:latin typeface="+mn-lt"/>
              </a:rPr>
              <a:t>Total number of persons served: 8,255 (FY21 6,142) </a:t>
            </a:r>
          </a:p>
          <a:p>
            <a:r>
              <a:rPr lang="en-US" sz="2400">
                <a:solidFill>
                  <a:schemeClr val="tx2"/>
                </a:solidFill>
                <a:latin typeface="+mn-lt"/>
              </a:rPr>
              <a:t>Data quality has an overall low error rate (1 – 4%); however, SSN had an error rate of 11% (likely due data privacy restrictions). </a:t>
            </a:r>
          </a:p>
          <a:p>
            <a:r>
              <a:rPr lang="en-US" sz="2400">
                <a:solidFill>
                  <a:schemeClr val="tx2"/>
                </a:solidFill>
                <a:latin typeface="+mn-lt"/>
              </a:rPr>
              <a:t>Out of total number of persons served (8,255), 4,986 assessments were recorded in HMIS.</a:t>
            </a:r>
          </a:p>
          <a:p>
            <a:r>
              <a:rPr lang="en-US" sz="2400">
                <a:solidFill>
                  <a:schemeClr val="tx2"/>
                </a:solidFill>
                <a:latin typeface="+mn-lt"/>
              </a:rPr>
              <a:t>81% of assessed households were placed on the by-name list for prioritization.</a:t>
            </a:r>
          </a:p>
          <a:p>
            <a:r>
              <a:rPr lang="en-US" sz="2400">
                <a:solidFill>
                  <a:schemeClr val="tx2"/>
                </a:solidFill>
                <a:latin typeface="+mn-lt"/>
              </a:rPr>
              <a:t>Increased utilization of CE Access Event &amp; CE Referral Event </a:t>
            </a:r>
          </a:p>
        </p:txBody>
      </p:sp>
    </p:spTree>
    <p:extLst>
      <p:ext uri="{BB962C8B-B14F-4D97-AF65-F5344CB8AC3E}">
        <p14:creationId xmlns:p14="http://schemas.microsoft.com/office/powerpoint/2010/main" val="3398036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16B5B-D49D-157A-90C9-F137625172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EAE0D6-E17D-F583-021F-432BE7DBA50F}"/>
              </a:ext>
            </a:extLst>
          </p:cNvPr>
          <p:cNvSpPr>
            <a:spLocks noGrp="1"/>
          </p:cNvSpPr>
          <p:nvPr>
            <p:ph type="title"/>
          </p:nvPr>
        </p:nvSpPr>
        <p:spPr>
          <a:xfrm>
            <a:off x="609600" y="350838"/>
            <a:ext cx="10058400" cy="1020762"/>
          </a:xfrm>
        </p:spPr>
        <p:txBody>
          <a:bodyPr>
            <a:normAutofit fontScale="90000"/>
          </a:bodyPr>
          <a:lstStyle/>
          <a:p>
            <a:r>
              <a:rPr lang="en-US">
                <a:latin typeface="Franklin Gothic Medium" panose="020B0603020102020204" pitchFamily="34" charset="0"/>
              </a:rPr>
              <a:t>The CoC continues to seek to improve the CE system in 2025.</a:t>
            </a:r>
          </a:p>
        </p:txBody>
      </p:sp>
      <p:sp>
        <p:nvSpPr>
          <p:cNvPr id="3" name="Content Placeholder 2">
            <a:extLst>
              <a:ext uri="{FF2B5EF4-FFF2-40B4-BE49-F238E27FC236}">
                <a16:creationId xmlns:a16="http://schemas.microsoft.com/office/drawing/2014/main" id="{881A4FAE-2050-3260-9A57-41B35D22906C}"/>
              </a:ext>
            </a:extLst>
          </p:cNvPr>
          <p:cNvSpPr>
            <a:spLocks noGrp="1"/>
          </p:cNvSpPr>
          <p:nvPr>
            <p:ph idx="1"/>
          </p:nvPr>
        </p:nvSpPr>
        <p:spPr/>
        <p:txBody>
          <a:bodyPr vert="horz" lIns="91440" tIns="45720" rIns="91440" bIns="45720" anchor="t">
            <a:normAutofit/>
          </a:bodyPr>
          <a:lstStyle/>
          <a:p>
            <a:pPr marL="88265" indent="0">
              <a:buNone/>
            </a:pPr>
            <a:r>
              <a:rPr lang="en-US" sz="2500">
                <a:solidFill>
                  <a:schemeClr val="tx2"/>
                </a:solidFill>
                <a:latin typeface="+mn-lt"/>
              </a:rPr>
              <a:t>Entering the FY23 SSO-CE grant operating period, the CoC worked with the CEC &amp; subgrantees to set goals. </a:t>
            </a:r>
          </a:p>
          <a:p>
            <a:r>
              <a:rPr lang="en-US" sz="2500">
                <a:solidFill>
                  <a:schemeClr val="tx2"/>
                </a:solidFill>
                <a:latin typeface="+mn-lt"/>
              </a:rPr>
              <a:t>CoC CE goals &amp; individual agency goals (2-3 goals created by each funded agency) added to SSO-CE grant agreements </a:t>
            </a:r>
          </a:p>
          <a:p>
            <a:pPr lvl="1"/>
            <a:r>
              <a:rPr lang="en-US" sz="2500">
                <a:solidFill>
                  <a:schemeClr val="tx2"/>
                </a:solidFill>
                <a:latin typeface="+mn-lt"/>
              </a:rPr>
              <a:t>NC BoS CoC CE goals </a:t>
            </a:r>
          </a:p>
          <a:p>
            <a:pPr lvl="2"/>
            <a:r>
              <a:rPr lang="en-US" sz="2500">
                <a:solidFill>
                  <a:schemeClr val="tx2"/>
                </a:solidFill>
                <a:latin typeface="+mn-lt"/>
              </a:rPr>
              <a:t>Increase the number of permanent housing coordinated entry referral events in HMIS </a:t>
            </a:r>
          </a:p>
          <a:p>
            <a:pPr lvl="2"/>
            <a:r>
              <a:rPr lang="en-US" sz="2500">
                <a:solidFill>
                  <a:schemeClr val="tx2"/>
                </a:solidFill>
                <a:latin typeface="+mn-lt"/>
              </a:rPr>
              <a:t>Increase the number of special population (Veteran, interpersonal violence, HOPWA) referrals during case conferencing</a:t>
            </a:r>
          </a:p>
        </p:txBody>
      </p:sp>
    </p:spTree>
    <p:extLst>
      <p:ext uri="{BB962C8B-B14F-4D97-AF65-F5344CB8AC3E}">
        <p14:creationId xmlns:p14="http://schemas.microsoft.com/office/powerpoint/2010/main" val="933052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16B5B-D49D-157A-90C9-F137625172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EAE0D6-E17D-F583-021F-432BE7DBA50F}"/>
              </a:ext>
            </a:extLst>
          </p:cNvPr>
          <p:cNvSpPr>
            <a:spLocks noGrp="1"/>
          </p:cNvSpPr>
          <p:nvPr>
            <p:ph type="title"/>
          </p:nvPr>
        </p:nvSpPr>
        <p:spPr>
          <a:xfrm>
            <a:off x="609600" y="485288"/>
            <a:ext cx="10058400" cy="1020762"/>
          </a:xfrm>
        </p:spPr>
        <p:txBody>
          <a:bodyPr>
            <a:normAutofit fontScale="90000"/>
          </a:bodyPr>
          <a:lstStyle/>
          <a:p>
            <a:r>
              <a:rPr lang="en-US">
                <a:latin typeface="Franklin Gothic Medium" panose="020B0603020102020204" pitchFamily="34" charset="0"/>
              </a:rPr>
              <a:t>The CoC continues to seek to improve the CE system in 2025.</a:t>
            </a:r>
          </a:p>
        </p:txBody>
      </p:sp>
      <p:sp>
        <p:nvSpPr>
          <p:cNvPr id="3" name="Content Placeholder 2">
            <a:extLst>
              <a:ext uri="{FF2B5EF4-FFF2-40B4-BE49-F238E27FC236}">
                <a16:creationId xmlns:a16="http://schemas.microsoft.com/office/drawing/2014/main" id="{881A4FAE-2050-3260-9A57-41B35D22906C}"/>
              </a:ext>
            </a:extLst>
          </p:cNvPr>
          <p:cNvSpPr>
            <a:spLocks noGrp="1"/>
          </p:cNvSpPr>
          <p:nvPr>
            <p:ph idx="1"/>
          </p:nvPr>
        </p:nvSpPr>
        <p:spPr>
          <a:xfrm>
            <a:off x="609600" y="1664902"/>
            <a:ext cx="10665542" cy="4351338"/>
          </a:xfrm>
        </p:spPr>
        <p:txBody>
          <a:bodyPr vert="horz" lIns="91440" tIns="45720" rIns="91440" bIns="45720" anchor="t">
            <a:normAutofit/>
          </a:bodyPr>
          <a:lstStyle/>
          <a:p>
            <a:pPr marL="88265" indent="0">
              <a:buNone/>
            </a:pPr>
            <a:r>
              <a:rPr lang="en-US" sz="2500">
                <a:solidFill>
                  <a:schemeClr val="tx2"/>
                </a:solidFill>
                <a:latin typeface="+mn-lt"/>
              </a:rPr>
              <a:t>Entering the FY23 SSO-CE grant operating period, the CoC worked with the CEC &amp; subgrantees to set goals. </a:t>
            </a:r>
          </a:p>
          <a:p>
            <a:r>
              <a:rPr lang="en-US" sz="2500">
                <a:solidFill>
                  <a:schemeClr val="tx2"/>
                </a:solidFill>
                <a:latin typeface="+mn-lt"/>
              </a:rPr>
              <a:t>CoC CE goals &amp; individual agency goals (2-3 goals created by each funded agency) added to SSO-CE grant agreements </a:t>
            </a:r>
          </a:p>
          <a:p>
            <a:pPr lvl="1"/>
            <a:r>
              <a:rPr lang="en-US" sz="2500">
                <a:solidFill>
                  <a:schemeClr val="tx2"/>
                </a:solidFill>
                <a:latin typeface="+mn-lt"/>
              </a:rPr>
              <a:t>Examples of agency goals </a:t>
            </a:r>
          </a:p>
          <a:p>
            <a:pPr lvl="2"/>
            <a:r>
              <a:rPr lang="en-US" sz="2500">
                <a:solidFill>
                  <a:schemeClr val="tx2"/>
                </a:solidFill>
                <a:latin typeface="+mn-lt"/>
              </a:rPr>
              <a:t>Increasing case conferencing participants by one agency per quarter</a:t>
            </a:r>
          </a:p>
          <a:p>
            <a:pPr lvl="2"/>
            <a:r>
              <a:rPr lang="en-US" sz="2500">
                <a:solidFill>
                  <a:schemeClr val="tx2"/>
                </a:solidFill>
                <a:latin typeface="+mn-lt"/>
              </a:rPr>
              <a:t>Decreasing head of household data errors by 25%</a:t>
            </a:r>
          </a:p>
          <a:p>
            <a:pPr lvl="2"/>
            <a:r>
              <a:rPr lang="en-US" sz="2500">
                <a:solidFill>
                  <a:schemeClr val="tx2"/>
                </a:solidFill>
                <a:latin typeface="+mn-lt"/>
              </a:rPr>
              <a:t>Decreasing the total number of households on the by-name list by 5% within 12 months</a:t>
            </a:r>
          </a:p>
          <a:p>
            <a:pPr lvl="2"/>
            <a:r>
              <a:rPr lang="en-US" sz="2500">
                <a:solidFill>
                  <a:schemeClr val="tx2"/>
                </a:solidFill>
                <a:latin typeface="+mn-lt"/>
              </a:rPr>
              <a:t>Outreach to 60 households living unsheltered &amp;/or in non-coordinated entry participating shelter.</a:t>
            </a:r>
          </a:p>
        </p:txBody>
      </p:sp>
    </p:spTree>
    <p:extLst>
      <p:ext uri="{BB962C8B-B14F-4D97-AF65-F5344CB8AC3E}">
        <p14:creationId xmlns:p14="http://schemas.microsoft.com/office/powerpoint/2010/main" val="3713333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88109B-33D5-3727-36BB-47E7CE8F5388}"/>
              </a:ext>
            </a:extLst>
          </p:cNvPr>
          <p:cNvSpPr>
            <a:spLocks noGrp="1"/>
          </p:cNvSpPr>
          <p:nvPr>
            <p:ph type="body" sz="quarter" idx="10"/>
          </p:nvPr>
        </p:nvSpPr>
        <p:spPr/>
        <p:txBody>
          <a:bodyPr>
            <a:normAutofit fontScale="70000" lnSpcReduction="20000"/>
          </a:bodyPr>
          <a:lstStyle/>
          <a:p>
            <a:r>
              <a:rPr lang="en-US"/>
              <a:t>CoC Program Competition Updates</a:t>
            </a:r>
          </a:p>
        </p:txBody>
      </p:sp>
    </p:spTree>
    <p:extLst>
      <p:ext uri="{BB962C8B-B14F-4D97-AF65-F5344CB8AC3E}">
        <p14:creationId xmlns:p14="http://schemas.microsoft.com/office/powerpoint/2010/main" val="1876907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FF705-E06C-8972-E3D7-7C301AB297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FC4604-88B9-4800-10F4-667776A97499}"/>
              </a:ext>
            </a:extLst>
          </p:cNvPr>
          <p:cNvSpPr>
            <a:spLocks noGrp="1"/>
          </p:cNvSpPr>
          <p:nvPr>
            <p:ph type="title"/>
          </p:nvPr>
        </p:nvSpPr>
        <p:spPr>
          <a:xfrm>
            <a:off x="609600" y="539814"/>
            <a:ext cx="10058400" cy="1020762"/>
          </a:xfrm>
        </p:spPr>
        <p:txBody>
          <a:bodyPr>
            <a:normAutofit fontScale="90000"/>
          </a:bodyPr>
          <a:lstStyle/>
          <a:p>
            <a:r>
              <a:rPr lang="en-US">
                <a:latin typeface="Franklin Gothic"/>
              </a:rPr>
              <a:t>In 2024, HUD released its first 2-year NOFO defining the process for FY2024 &amp; FY2025.</a:t>
            </a:r>
          </a:p>
        </p:txBody>
      </p:sp>
      <p:sp>
        <p:nvSpPr>
          <p:cNvPr id="3" name="Content Placeholder 2">
            <a:extLst>
              <a:ext uri="{FF2B5EF4-FFF2-40B4-BE49-F238E27FC236}">
                <a16:creationId xmlns:a16="http://schemas.microsoft.com/office/drawing/2014/main" id="{A516E083-996B-6793-D27C-E40E314675B6}"/>
              </a:ext>
            </a:extLst>
          </p:cNvPr>
          <p:cNvSpPr>
            <a:spLocks noGrp="1"/>
          </p:cNvSpPr>
          <p:nvPr>
            <p:ph sz="quarter" idx="1"/>
          </p:nvPr>
        </p:nvSpPr>
        <p:spPr>
          <a:xfrm>
            <a:off x="609600" y="1825434"/>
            <a:ext cx="10058400" cy="4648200"/>
          </a:xfrm>
        </p:spPr>
        <p:txBody>
          <a:bodyPr vert="horz" lIns="91440" tIns="45720" rIns="91440" bIns="45720" rtlCol="0" anchor="t">
            <a:normAutofit/>
          </a:bodyPr>
          <a:lstStyle/>
          <a:p>
            <a:pPr marL="0" indent="0">
              <a:buNone/>
            </a:pPr>
            <a:r>
              <a:rPr lang="en-US" sz="2400">
                <a:latin typeface="Calibri"/>
                <a:ea typeface="Calibri Light"/>
                <a:cs typeface="Calibri Light"/>
              </a:rPr>
              <a:t>The FY2025 will be the second year of a 2-year NOFO process.  While we do not yet have all the details, the NOFO from last year tells us: </a:t>
            </a:r>
          </a:p>
          <a:p>
            <a:pPr marL="227965" indent="-227965"/>
            <a:r>
              <a:rPr lang="en-US" sz="2400">
                <a:latin typeface="Calibri"/>
                <a:ea typeface="Calibri Light"/>
                <a:cs typeface="Calibri Light"/>
              </a:rPr>
              <a:t>Projects awarded in the FY2024 competition that renew will not need to submit a project application during the FY2025 part of the competition.</a:t>
            </a:r>
          </a:p>
          <a:p>
            <a:pPr marL="227965" indent="-227965"/>
            <a:r>
              <a:rPr lang="en-US" sz="2400">
                <a:latin typeface="Calibri"/>
                <a:ea typeface="Calibri Light"/>
                <a:cs typeface="Calibri Light"/>
              </a:rPr>
              <a:t>Projects eligible for renewal in the FY2025 competition that were not part of the FY2024 ranking list will submit project applications.</a:t>
            </a:r>
          </a:p>
          <a:p>
            <a:pPr marL="227965" indent="-227965"/>
            <a:r>
              <a:rPr lang="en-US" sz="2400">
                <a:latin typeface="Calibri"/>
                <a:ea typeface="Calibri Light"/>
                <a:cs typeface="Calibri Light"/>
              </a:rPr>
              <a:t>The CoC will have opportunities to reallocate funding, if necessary, &amp;/or consolidate existing renewal projects.</a:t>
            </a:r>
          </a:p>
          <a:p>
            <a:pPr marL="227965" indent="-227965"/>
            <a:r>
              <a:rPr lang="en-US" sz="2400">
                <a:latin typeface="Calibri"/>
                <a:ea typeface="Calibri Light"/>
                <a:cs typeface="Calibri Light"/>
              </a:rPr>
              <a:t>CoC &amp; DV Bonus funding </a:t>
            </a:r>
            <a:r>
              <a:rPr lang="en-US" sz="2400" i="1" u="sng">
                <a:latin typeface="Calibri"/>
                <a:ea typeface="Calibri Light"/>
                <a:cs typeface="Calibri Light"/>
              </a:rPr>
              <a:t>might</a:t>
            </a:r>
            <a:r>
              <a:rPr lang="en-US" sz="2400">
                <a:latin typeface="Calibri"/>
                <a:ea typeface="Calibri Light"/>
                <a:cs typeface="Calibri Light"/>
              </a:rPr>
              <a:t> be available. If so, the CoC could accept new project applications for available funding.</a:t>
            </a:r>
          </a:p>
        </p:txBody>
      </p:sp>
    </p:spTree>
    <p:extLst>
      <p:ext uri="{BB962C8B-B14F-4D97-AF65-F5344CB8AC3E}">
        <p14:creationId xmlns:p14="http://schemas.microsoft.com/office/powerpoint/2010/main" val="1408713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4B9D2-36E7-943E-97E9-9C321939C122}"/>
              </a:ext>
            </a:extLst>
          </p:cNvPr>
          <p:cNvSpPr>
            <a:spLocks noGrp="1"/>
          </p:cNvSpPr>
          <p:nvPr>
            <p:ph type="title"/>
          </p:nvPr>
        </p:nvSpPr>
        <p:spPr>
          <a:xfrm>
            <a:off x="688258" y="479869"/>
            <a:ext cx="10998916" cy="1325563"/>
          </a:xfrm>
        </p:spPr>
        <p:txBody>
          <a:bodyPr>
            <a:normAutofit/>
          </a:bodyPr>
          <a:lstStyle/>
          <a:p>
            <a:r>
              <a:rPr lang="en-US">
                <a:latin typeface="Franklin Gothic"/>
              </a:rPr>
              <a:t>The FY2025 Continuing Resolution impacts the FY2025 CoC Program competition.</a:t>
            </a:r>
          </a:p>
        </p:txBody>
      </p:sp>
      <p:sp>
        <p:nvSpPr>
          <p:cNvPr id="3" name="Content Placeholder 2">
            <a:extLst>
              <a:ext uri="{FF2B5EF4-FFF2-40B4-BE49-F238E27FC236}">
                <a16:creationId xmlns:a16="http://schemas.microsoft.com/office/drawing/2014/main" id="{9B504C49-68E4-7024-2FE2-8843B471998A}"/>
              </a:ext>
            </a:extLst>
          </p:cNvPr>
          <p:cNvSpPr>
            <a:spLocks noGrp="1"/>
          </p:cNvSpPr>
          <p:nvPr>
            <p:ph sz="quarter" idx="1"/>
          </p:nvPr>
        </p:nvSpPr>
        <p:spPr>
          <a:xfrm>
            <a:off x="688258" y="2026793"/>
            <a:ext cx="10665542" cy="4351338"/>
          </a:xfrm>
        </p:spPr>
        <p:txBody>
          <a:bodyPr>
            <a:normAutofit/>
          </a:bodyPr>
          <a:lstStyle/>
          <a:p>
            <a:endParaRPr lang="en-US"/>
          </a:p>
          <a:p>
            <a:endParaRPr lang="en-US"/>
          </a:p>
        </p:txBody>
      </p:sp>
      <p:sp>
        <p:nvSpPr>
          <p:cNvPr id="4" name="TextBox 3">
            <a:extLst>
              <a:ext uri="{FF2B5EF4-FFF2-40B4-BE49-F238E27FC236}">
                <a16:creationId xmlns:a16="http://schemas.microsoft.com/office/drawing/2014/main" id="{3C006303-F539-E447-FB6E-1FFFE330E855}"/>
              </a:ext>
            </a:extLst>
          </p:cNvPr>
          <p:cNvSpPr txBox="1"/>
          <p:nvPr/>
        </p:nvSpPr>
        <p:spPr>
          <a:xfrm>
            <a:off x="688258" y="1805433"/>
            <a:ext cx="9883489" cy="4770537"/>
          </a:xfrm>
          <a:prstGeom prst="rect">
            <a:avLst/>
          </a:prstGeom>
          <a:noFill/>
        </p:spPr>
        <p:txBody>
          <a:bodyPr wrap="square" lIns="91440" tIns="45720" rIns="91440" bIns="45720" rtlCol="0" anchor="t">
            <a:spAutoFit/>
          </a:bodyPr>
          <a:lstStyle/>
          <a:p>
            <a:r>
              <a:rPr lang="en-US" sz="2400">
                <a:solidFill>
                  <a:srgbClr val="484848"/>
                </a:solidFill>
              </a:rPr>
              <a:t>In mid-March, a Continuing Resolution was passed in Congress for the FY2025 budget.</a:t>
            </a:r>
            <a:endParaRPr lang="en-US" sz="2400">
              <a:solidFill>
                <a:srgbClr val="484848"/>
              </a:solidFill>
              <a:ea typeface="Calibri"/>
              <a:cs typeface="Calibri"/>
            </a:endParaRPr>
          </a:p>
          <a:p>
            <a:endParaRPr lang="en-US" sz="800">
              <a:solidFill>
                <a:srgbClr val="484848"/>
              </a:solidFill>
              <a:ea typeface="Calibri"/>
              <a:cs typeface="Calibri"/>
            </a:endParaRPr>
          </a:p>
          <a:p>
            <a:pPr marL="285750" indent="-285750">
              <a:buFont typeface="Arial" panose="020B0604020202020204" pitchFamily="34" charset="0"/>
              <a:buChar char="•"/>
            </a:pPr>
            <a:r>
              <a:rPr lang="en-US">
                <a:solidFill>
                  <a:srgbClr val="484848"/>
                </a:solidFill>
              </a:rPr>
              <a:t>North Carolina Housing Coalition announced Homeless Assistance Grant funding was reduced by $168 Million.</a:t>
            </a:r>
          </a:p>
          <a:p>
            <a:pPr marL="285750" indent="-285750">
              <a:buFont typeface="Arial" panose="020B0604020202020204" pitchFamily="34" charset="0"/>
              <a:buChar char="•"/>
            </a:pPr>
            <a:r>
              <a:rPr lang="en-US">
                <a:solidFill>
                  <a:srgbClr val="484848"/>
                </a:solidFill>
              </a:rPr>
              <a:t>North Carolina Housing Coalition also reported that the HUD Secretary has been given authority to move funding allocated for CoC Builds to help fund FY2025 CoC Program Renewal Projects. Funding for CoC Builds was $175 million.</a:t>
            </a:r>
          </a:p>
          <a:p>
            <a:pPr marL="285750" indent="-285750">
              <a:buFont typeface="Arial" panose="020B0604020202020204" pitchFamily="34" charset="0"/>
              <a:buChar char="•"/>
            </a:pPr>
            <a:r>
              <a:rPr lang="en-US">
                <a:solidFill>
                  <a:srgbClr val="484848"/>
                </a:solidFill>
              </a:rPr>
              <a:t>We continue to monitor information provided by the National Alliance to End Homelessness, our HUD partners, and others.</a:t>
            </a:r>
          </a:p>
          <a:p>
            <a:endParaRPr lang="en-US" sz="800">
              <a:solidFill>
                <a:srgbClr val="484848"/>
              </a:solidFill>
              <a:ea typeface="Calibri"/>
              <a:cs typeface="Calibri"/>
            </a:endParaRPr>
          </a:p>
          <a:p>
            <a:r>
              <a:rPr lang="en-US" sz="2400">
                <a:solidFill>
                  <a:srgbClr val="484848"/>
                </a:solidFill>
              </a:rPr>
              <a:t>The FY24 &amp; FY25 2-year Notice of Funding Opportunity states:</a:t>
            </a:r>
            <a:endParaRPr lang="en-US" sz="2400">
              <a:solidFill>
                <a:srgbClr val="484848"/>
              </a:solidFill>
              <a:ea typeface="Calibri"/>
              <a:cs typeface="Calibri"/>
            </a:endParaRPr>
          </a:p>
          <a:p>
            <a:pPr marL="285750" indent="-285750">
              <a:buFont typeface="Arial" panose="020B0604020202020204" pitchFamily="34" charset="0"/>
              <a:buChar char="•"/>
            </a:pPr>
            <a:r>
              <a:rPr lang="en-US">
                <a:solidFill>
                  <a:srgbClr val="484848"/>
                </a:solidFill>
              </a:rPr>
              <a:t>Should there not be sufficient appropriated amounts to fully fund all FY2025 renewal grants, grant amounts may be reduced proportionately by HUD. </a:t>
            </a:r>
            <a:endParaRPr lang="en-US">
              <a:solidFill>
                <a:srgbClr val="484848"/>
              </a:solidFill>
              <a:ea typeface="Calibri"/>
              <a:cs typeface="Calibri"/>
            </a:endParaRPr>
          </a:p>
          <a:p>
            <a:pPr marL="285750" indent="-285750">
              <a:buFont typeface="Arial" panose="020B0604020202020204" pitchFamily="34" charset="0"/>
              <a:buChar char="•"/>
            </a:pPr>
            <a:r>
              <a:rPr lang="en-US">
                <a:solidFill>
                  <a:srgbClr val="484848"/>
                </a:solidFill>
              </a:rPr>
              <a:t>If new competitive funding does become available for FY2025, the 2-year NOFO may be amended</a:t>
            </a:r>
            <a:endParaRPr lang="en-US">
              <a:solidFill>
                <a:srgbClr val="484848"/>
              </a:solidFill>
              <a:ea typeface="Calibri"/>
              <a:cs typeface="Calibri"/>
            </a:endParaRPr>
          </a:p>
          <a:p>
            <a:pPr marL="285750" indent="-285750">
              <a:buFont typeface="Arial" panose="020B0604020202020204" pitchFamily="34" charset="0"/>
              <a:buChar char="•"/>
            </a:pPr>
            <a:r>
              <a:rPr lang="en-US">
                <a:solidFill>
                  <a:srgbClr val="484848"/>
                </a:solidFill>
              </a:rPr>
              <a:t>HUD also reserves the right to modify the 2-year NOFO or issue a supplemental FY2025 CoC NOFO if necessary.</a:t>
            </a:r>
            <a:endParaRPr lang="en-US">
              <a:solidFill>
                <a:srgbClr val="484848"/>
              </a:solidFill>
              <a:ea typeface="Calibri"/>
              <a:cs typeface="Calibri"/>
            </a:endParaRPr>
          </a:p>
        </p:txBody>
      </p:sp>
    </p:spTree>
    <p:extLst>
      <p:ext uri="{BB962C8B-B14F-4D97-AF65-F5344CB8AC3E}">
        <p14:creationId xmlns:p14="http://schemas.microsoft.com/office/powerpoint/2010/main" val="2209959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23FED-A770-FF4D-FF1E-681BFE1F5E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766BFA-36F4-8EE6-4911-C96410551C79}"/>
              </a:ext>
            </a:extLst>
          </p:cNvPr>
          <p:cNvSpPr>
            <a:spLocks noGrp="1"/>
          </p:cNvSpPr>
          <p:nvPr>
            <p:ph type="title"/>
          </p:nvPr>
        </p:nvSpPr>
        <p:spPr>
          <a:xfrm>
            <a:off x="688258" y="479869"/>
            <a:ext cx="10998916" cy="1325563"/>
          </a:xfrm>
        </p:spPr>
        <p:txBody>
          <a:bodyPr>
            <a:normAutofit/>
          </a:bodyPr>
          <a:lstStyle/>
          <a:p>
            <a:r>
              <a:rPr lang="en-US">
                <a:latin typeface="Franklin Gothic"/>
              </a:rPr>
              <a:t>FY2025 New &amp; Renewal CoC Program Project Webinars</a:t>
            </a:r>
          </a:p>
        </p:txBody>
      </p:sp>
      <p:sp>
        <p:nvSpPr>
          <p:cNvPr id="3" name="Content Placeholder 2">
            <a:extLst>
              <a:ext uri="{FF2B5EF4-FFF2-40B4-BE49-F238E27FC236}">
                <a16:creationId xmlns:a16="http://schemas.microsoft.com/office/drawing/2014/main" id="{3748A2BB-0531-4F23-07A5-567765193FA5}"/>
              </a:ext>
            </a:extLst>
          </p:cNvPr>
          <p:cNvSpPr>
            <a:spLocks noGrp="1"/>
          </p:cNvSpPr>
          <p:nvPr>
            <p:ph sz="quarter" idx="1"/>
          </p:nvPr>
        </p:nvSpPr>
        <p:spPr>
          <a:xfrm>
            <a:off x="688258" y="2026793"/>
            <a:ext cx="10665542" cy="4351338"/>
          </a:xfrm>
        </p:spPr>
        <p:txBody>
          <a:bodyPr vert="horz" lIns="91440" tIns="45720" rIns="91440" bIns="45720" rtlCol="0" anchor="t">
            <a:normAutofit/>
          </a:bodyPr>
          <a:lstStyle/>
          <a:p>
            <a:pPr marL="0" indent="0">
              <a:buNone/>
            </a:pPr>
            <a:r>
              <a:rPr lang="en-US"/>
              <a:t>The NC BoS CoC will host 2 CoC Program Project Webinars in May 2025.</a:t>
            </a:r>
          </a:p>
          <a:p>
            <a:pPr marL="0" indent="0">
              <a:buNone/>
            </a:pPr>
            <a:endParaRPr lang="en-US"/>
          </a:p>
          <a:p>
            <a:pPr marL="685165" lvl="1" indent="-227965"/>
            <a:r>
              <a:rPr lang="en-US"/>
              <a:t>FY2025 New Project Webinar &amp; Intent to Apply process coming soon.</a:t>
            </a:r>
          </a:p>
          <a:p>
            <a:pPr marL="456565" lvl="1" indent="0">
              <a:buNone/>
            </a:pPr>
            <a:endParaRPr lang="en-US"/>
          </a:p>
          <a:p>
            <a:pPr marL="685165" lvl="1" indent="-227965"/>
            <a:r>
              <a:rPr lang="en-US"/>
              <a:t>FY2025 Renewal Project Webinar &amp; Intent to Renew process coming soon. </a:t>
            </a:r>
          </a:p>
          <a:p>
            <a:pPr marL="227965" indent="-227965"/>
            <a:endParaRPr lang="en-US"/>
          </a:p>
        </p:txBody>
      </p:sp>
    </p:spTree>
    <p:extLst>
      <p:ext uri="{BB962C8B-B14F-4D97-AF65-F5344CB8AC3E}">
        <p14:creationId xmlns:p14="http://schemas.microsoft.com/office/powerpoint/2010/main" val="3496562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9091F-DB80-0E5E-5F4D-CA45CCE1A036}"/>
              </a:ext>
            </a:extLst>
          </p:cNvPr>
          <p:cNvSpPr>
            <a:spLocks noGrp="1"/>
          </p:cNvSpPr>
          <p:nvPr>
            <p:ph type="title"/>
          </p:nvPr>
        </p:nvSpPr>
        <p:spPr>
          <a:xfrm>
            <a:off x="688258" y="365127"/>
            <a:ext cx="11177509" cy="1349375"/>
          </a:xfrm>
        </p:spPr>
        <p:txBody>
          <a:bodyPr>
            <a:normAutofit fontScale="90000"/>
          </a:bodyPr>
          <a:lstStyle/>
          <a:p>
            <a:r>
              <a:rPr lang="en-US">
                <a:latin typeface="Franklin Gothic"/>
              </a:rPr>
              <a:t>The Scorecard Committee recommends </a:t>
            </a:r>
            <a:br>
              <a:rPr lang="en-US">
                <a:latin typeface="Franklin Gothic"/>
              </a:rPr>
            </a:br>
            <a:r>
              <a:rPr lang="en-US">
                <a:latin typeface="Franklin Gothic"/>
              </a:rPr>
              <a:t>FY2025 new &amp; renewal CoC Program scorecards.</a:t>
            </a:r>
          </a:p>
        </p:txBody>
      </p:sp>
      <p:sp>
        <p:nvSpPr>
          <p:cNvPr id="3" name="Content Placeholder 2">
            <a:extLst>
              <a:ext uri="{FF2B5EF4-FFF2-40B4-BE49-F238E27FC236}">
                <a16:creationId xmlns:a16="http://schemas.microsoft.com/office/drawing/2014/main" id="{CD33C939-23A8-4D94-2697-623E38BB6211}"/>
              </a:ext>
            </a:extLst>
          </p:cNvPr>
          <p:cNvSpPr>
            <a:spLocks noGrp="1"/>
          </p:cNvSpPr>
          <p:nvPr>
            <p:ph idx="1"/>
          </p:nvPr>
        </p:nvSpPr>
        <p:spPr/>
        <p:txBody>
          <a:bodyPr vert="horz" lIns="91440" tIns="45720" rIns="91440" bIns="45720" rtlCol="0" anchor="t">
            <a:normAutofit/>
          </a:bodyPr>
          <a:lstStyle/>
          <a:p>
            <a:pPr marL="0" indent="0">
              <a:buNone/>
            </a:pPr>
            <a:r>
              <a:rPr lang="en-US" sz="2000">
                <a:latin typeface="Calibri"/>
                <a:ea typeface="Calibri"/>
                <a:cs typeface="Calibri"/>
              </a:rPr>
              <a:t>The Scorecard Committee met </a:t>
            </a:r>
            <a:r>
              <a:rPr lang="en-US" sz="2000" b="1">
                <a:latin typeface="Calibri"/>
                <a:ea typeface="Calibri"/>
                <a:cs typeface="Calibri"/>
              </a:rPr>
              <a:t>February 19</a:t>
            </a:r>
            <a:r>
              <a:rPr lang="en-US" sz="2000" b="1" baseline="30000">
                <a:latin typeface="Calibri"/>
                <a:ea typeface="Calibri"/>
                <a:cs typeface="Calibri"/>
              </a:rPr>
              <a:t>th</a:t>
            </a:r>
            <a:r>
              <a:rPr lang="en-US" sz="2000" b="1">
                <a:latin typeface="Calibri"/>
                <a:ea typeface="Calibri"/>
                <a:cs typeface="Calibri"/>
              </a:rPr>
              <a:t> </a:t>
            </a:r>
            <a:r>
              <a:rPr lang="en-US" sz="2000">
                <a:latin typeface="Calibri"/>
                <a:ea typeface="Calibri"/>
                <a:cs typeface="Calibri"/>
              </a:rPr>
              <a:t>&amp; recommends minimal changes to FY2024 new &amp; renewal CoC Program scorecards for the FY2025 competition.</a:t>
            </a:r>
          </a:p>
          <a:p>
            <a:pPr marL="227965" indent="-227965"/>
            <a:r>
              <a:rPr lang="en-US" sz="2000">
                <a:latin typeface="Calibri"/>
                <a:ea typeface="Calibri"/>
                <a:cs typeface="Calibri"/>
              </a:rPr>
              <a:t>Update instructions/language to make it easier for staff &amp; Project Review Committee scorers</a:t>
            </a:r>
          </a:p>
          <a:p>
            <a:pPr marL="227965" indent="-227965"/>
            <a:r>
              <a:rPr lang="en-US" sz="2000">
                <a:latin typeface="Calibri"/>
                <a:ea typeface="Calibri"/>
                <a:cs typeface="Calibri"/>
              </a:rPr>
              <a:t>Clarify materials used to score applications</a:t>
            </a:r>
          </a:p>
          <a:p>
            <a:pPr marL="227965" indent="-227965"/>
            <a:r>
              <a:rPr lang="en-US" sz="2000">
                <a:latin typeface="Calibri"/>
                <a:ea typeface="Calibri"/>
                <a:cs typeface="Calibri"/>
              </a:rPr>
              <a:t>Update performance measure benchmarks as recommended by the Funding &amp; Performance Subcommittee</a:t>
            </a:r>
          </a:p>
          <a:p>
            <a:pPr marL="227965" indent="-227965"/>
            <a:r>
              <a:rPr lang="en-US" sz="2000">
                <a:latin typeface="Calibri"/>
                <a:ea typeface="Calibri"/>
                <a:cs typeface="Calibri"/>
              </a:rPr>
              <a:t>Add language/questions to address projects dedicated for survivors of interpersonal violence</a:t>
            </a:r>
          </a:p>
          <a:p>
            <a:pPr marL="227965" indent="-227965"/>
            <a:r>
              <a:rPr lang="en-US" sz="2000">
                <a:latin typeface="Calibri"/>
                <a:ea typeface="Calibri"/>
                <a:cs typeface="Calibri"/>
              </a:rPr>
              <a:t>Update CE questions to match current processes</a:t>
            </a:r>
          </a:p>
          <a:p>
            <a:pPr marL="227965" indent="-227965"/>
            <a:endParaRPr lang="en-US" sz="2000">
              <a:latin typeface="Calibri"/>
              <a:ea typeface="Calibri"/>
              <a:cs typeface="Calibri"/>
            </a:endParaRPr>
          </a:p>
          <a:p>
            <a:pPr marL="0" indent="0">
              <a:buNone/>
            </a:pPr>
            <a:r>
              <a:rPr lang="en-US" sz="2000">
                <a:latin typeface="Calibri"/>
                <a:ea typeface="Calibri"/>
                <a:cs typeface="Calibri"/>
              </a:rPr>
              <a:t>New &amp; renewal scorecards were posted prior to the meeting for review at </a:t>
            </a:r>
            <a:r>
              <a:rPr lang="en-US" sz="2000">
                <a:latin typeface="Calibri"/>
                <a:ea typeface="Calibri"/>
                <a:cs typeface="Calibri"/>
                <a:hlinkClick r:id="rId2"/>
              </a:rPr>
              <a:t>https://ncceh.org/steering-committee/</a:t>
            </a:r>
            <a:r>
              <a:rPr lang="en-US" sz="2000">
                <a:latin typeface="Calibri"/>
                <a:ea typeface="Calibri"/>
                <a:cs typeface="Calibri"/>
              </a:rPr>
              <a:t>.</a:t>
            </a:r>
          </a:p>
          <a:p>
            <a:pPr marL="0" indent="0">
              <a:buNone/>
            </a:pPr>
            <a:endParaRPr lang="en-US"/>
          </a:p>
        </p:txBody>
      </p:sp>
    </p:spTree>
    <p:extLst>
      <p:ext uri="{BB962C8B-B14F-4D97-AF65-F5344CB8AC3E}">
        <p14:creationId xmlns:p14="http://schemas.microsoft.com/office/powerpoint/2010/main" val="2993743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091" y="659384"/>
            <a:ext cx="1769110" cy="635000"/>
          </a:xfrm>
          <a:prstGeom prst="rect">
            <a:avLst/>
          </a:prstGeom>
        </p:spPr>
        <p:txBody>
          <a:bodyPr vert="horz" wrap="square" lIns="0" tIns="12065" rIns="0" bIns="0" rtlCol="0">
            <a:spAutoFit/>
          </a:bodyPr>
          <a:lstStyle/>
          <a:p>
            <a:pPr marL="12700">
              <a:lnSpc>
                <a:spcPct val="100000"/>
              </a:lnSpc>
              <a:spcBef>
                <a:spcPts val="95"/>
              </a:spcBef>
            </a:pPr>
            <a:r>
              <a:rPr spc="-110">
                <a:solidFill>
                  <a:srgbClr val="2C737C"/>
                </a:solidFill>
                <a:latin typeface="Franklin Gothic Medium" panose="020B0603020102020204" pitchFamily="34" charset="0"/>
                <a:cs typeface="Trebuchet MS"/>
              </a:rPr>
              <a:t>Roll</a:t>
            </a:r>
            <a:r>
              <a:rPr spc="-365">
                <a:solidFill>
                  <a:srgbClr val="2C737C"/>
                </a:solidFill>
                <a:latin typeface="Franklin Gothic Medium" panose="020B0603020102020204" pitchFamily="34" charset="0"/>
                <a:cs typeface="Trebuchet MS"/>
              </a:rPr>
              <a:t> </a:t>
            </a:r>
            <a:r>
              <a:rPr spc="-85">
                <a:solidFill>
                  <a:srgbClr val="2C737C"/>
                </a:solidFill>
                <a:latin typeface="Franklin Gothic Medium" panose="020B0603020102020204" pitchFamily="34" charset="0"/>
                <a:cs typeface="Trebuchet MS"/>
              </a:rPr>
              <a:t>Call</a:t>
            </a:r>
          </a:p>
        </p:txBody>
      </p:sp>
      <p:sp>
        <p:nvSpPr>
          <p:cNvPr id="3" name="object 3"/>
          <p:cNvSpPr txBox="1"/>
          <p:nvPr/>
        </p:nvSpPr>
        <p:spPr>
          <a:xfrm>
            <a:off x="687831" y="1383868"/>
            <a:ext cx="3947795" cy="1610995"/>
          </a:xfrm>
          <a:prstGeom prst="rect">
            <a:avLst/>
          </a:prstGeom>
        </p:spPr>
        <p:txBody>
          <a:bodyPr vert="horz" wrap="square" lIns="0" tIns="13335" rIns="0" bIns="0" rtlCol="0">
            <a:spAutoFit/>
          </a:bodyPr>
          <a:lstStyle/>
          <a:p>
            <a:pPr marL="286385" marR="5080" lvl="0" indent="-274320" defTabSz="914400" eaLnBrk="1" fontAlgn="auto" latinLnBrk="0" hangingPunct="1">
              <a:lnSpc>
                <a:spcPct val="100000"/>
              </a:lnSpc>
              <a:spcBef>
                <a:spcPts val="105"/>
              </a:spcBef>
              <a:spcAft>
                <a:spcPts val="0"/>
              </a:spcAft>
              <a:buClr>
                <a:srgbClr val="2C737C"/>
              </a:buClr>
              <a:buSzPct val="84615"/>
              <a:buFontTx/>
              <a:buChar char="•"/>
              <a:tabLst>
                <a:tab pos="287020" algn="l"/>
              </a:tabLst>
              <a:defRPr/>
            </a:pPr>
            <a:r>
              <a:rPr kumimoji="0" sz="2600" b="0" i="0" u="none" strike="noStrike" kern="0" cap="none" spc="-155" normalizeH="0" baseline="0" noProof="0">
                <a:ln>
                  <a:noFill/>
                </a:ln>
                <a:solidFill>
                  <a:prstClr val="black"/>
                </a:solidFill>
                <a:effectLst/>
                <a:uLnTx/>
                <a:uFillTx/>
                <a:latin typeface="Franklin Gothic Book"/>
                <a:cs typeface="Franklin Gothic Book"/>
              </a:rPr>
              <a:t>We</a:t>
            </a:r>
            <a:r>
              <a:rPr kumimoji="0" sz="2600" b="0" i="0" u="none" strike="noStrike" kern="0" cap="none" spc="-11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will</a:t>
            </a:r>
            <a:r>
              <a:rPr kumimoji="0" sz="2600" b="0" i="0" u="none" strike="noStrike" kern="0" cap="none" spc="-165" normalizeH="0" baseline="0" noProof="0">
                <a:ln>
                  <a:noFill/>
                </a:ln>
                <a:solidFill>
                  <a:prstClr val="black"/>
                </a:solidFill>
                <a:effectLst/>
                <a:uLnTx/>
                <a:uFillTx/>
                <a:latin typeface="Franklin Gothic Book"/>
                <a:cs typeface="Franklin Gothic Book"/>
              </a:rPr>
              <a:t> </a:t>
            </a:r>
            <a:r>
              <a:rPr kumimoji="0" sz="2600" b="0" i="0" u="none" strike="noStrike" kern="0" cap="none" spc="-35" normalizeH="0" baseline="0" noProof="0">
                <a:ln>
                  <a:noFill/>
                </a:ln>
                <a:solidFill>
                  <a:prstClr val="black"/>
                </a:solidFill>
                <a:effectLst/>
                <a:uLnTx/>
                <a:uFillTx/>
                <a:latin typeface="Franklin Gothic Book"/>
                <a:cs typeface="Franklin Gothic Book"/>
              </a:rPr>
              <a:t>conduct</a:t>
            </a:r>
            <a:r>
              <a:rPr kumimoji="0" sz="2600" b="0" i="0" u="none" strike="noStrike" kern="0" cap="none" spc="-125" normalizeH="0" baseline="0" noProof="0">
                <a:ln>
                  <a:noFill/>
                </a:ln>
                <a:solidFill>
                  <a:prstClr val="black"/>
                </a:solidFill>
                <a:effectLst/>
                <a:uLnTx/>
                <a:uFillTx/>
                <a:latin typeface="Franklin Gothic Book"/>
                <a:cs typeface="Franklin Gothic Book"/>
              </a:rPr>
              <a:t> </a:t>
            </a:r>
            <a:r>
              <a:rPr kumimoji="0" sz="2600" b="0" i="0" u="none" strike="noStrike" kern="0" cap="none" spc="-90" normalizeH="0" baseline="0" noProof="0">
                <a:ln>
                  <a:noFill/>
                </a:ln>
                <a:solidFill>
                  <a:prstClr val="black"/>
                </a:solidFill>
                <a:effectLst/>
                <a:uLnTx/>
                <a:uFillTx/>
                <a:latin typeface="Franklin Gothic Book"/>
                <a:cs typeface="Franklin Gothic Book"/>
              </a:rPr>
              <a:t>Roll</a:t>
            </a:r>
            <a:r>
              <a:rPr kumimoji="0" sz="2600" b="0" i="0" u="none" strike="noStrike" kern="0" cap="none" spc="-204"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Call</a:t>
            </a:r>
            <a:r>
              <a:rPr kumimoji="0" sz="2600" b="0" i="0" u="none" strike="noStrike" kern="0" cap="none" spc="35" normalizeH="0" baseline="0" noProof="0">
                <a:ln>
                  <a:noFill/>
                </a:ln>
                <a:solidFill>
                  <a:prstClr val="black"/>
                </a:solidFill>
                <a:effectLst/>
                <a:uLnTx/>
                <a:uFillTx/>
                <a:latin typeface="Franklin Gothic Book"/>
                <a:cs typeface="Franklin Gothic Book"/>
              </a:rPr>
              <a:t> </a:t>
            </a:r>
            <a:r>
              <a:rPr kumimoji="0" sz="2600" b="0" i="0" u="none" strike="noStrike" kern="0" cap="none" spc="-35" normalizeH="0" baseline="0" noProof="0">
                <a:ln>
                  <a:noFill/>
                </a:ln>
                <a:solidFill>
                  <a:prstClr val="black"/>
                </a:solidFill>
                <a:effectLst/>
                <a:uLnTx/>
                <a:uFillTx/>
                <a:latin typeface="Franklin Gothic Book"/>
                <a:cs typeface="Franklin Gothic Book"/>
              </a:rPr>
              <a:t>for </a:t>
            </a:r>
            <a:r>
              <a:rPr kumimoji="0" sz="2600" b="0" i="0" u="none" strike="noStrike" kern="0" cap="none" spc="-90" normalizeH="0" baseline="0" noProof="0">
                <a:ln>
                  <a:noFill/>
                </a:ln>
                <a:solidFill>
                  <a:prstClr val="black"/>
                </a:solidFill>
                <a:effectLst/>
                <a:uLnTx/>
                <a:uFillTx/>
                <a:latin typeface="Franklin Gothic Book"/>
                <a:cs typeface="Franklin Gothic Book"/>
              </a:rPr>
              <a:t>Regional</a:t>
            </a:r>
            <a:r>
              <a:rPr kumimoji="0" sz="2600" b="0" i="0" u="none" strike="noStrike" kern="0" cap="none" spc="-200" normalizeH="0" baseline="0" noProof="0">
                <a:ln>
                  <a:noFill/>
                </a:ln>
                <a:solidFill>
                  <a:prstClr val="black"/>
                </a:solidFill>
                <a:effectLst/>
                <a:uLnTx/>
                <a:uFillTx/>
                <a:latin typeface="Franklin Gothic Book"/>
                <a:cs typeface="Franklin Gothic Book"/>
              </a:rPr>
              <a:t> </a:t>
            </a:r>
            <a:r>
              <a:rPr kumimoji="0" sz="2600" b="0" i="0" u="none" strike="noStrike" kern="0" cap="none" spc="-85" normalizeH="0" baseline="0" noProof="0">
                <a:ln>
                  <a:noFill/>
                </a:ln>
                <a:solidFill>
                  <a:prstClr val="black"/>
                </a:solidFill>
                <a:effectLst/>
                <a:uLnTx/>
                <a:uFillTx/>
                <a:latin typeface="Franklin Gothic Book"/>
                <a:cs typeface="Franklin Gothic Book"/>
              </a:rPr>
              <a:t>Leads</a:t>
            </a:r>
            <a:r>
              <a:rPr kumimoji="0" sz="2600" b="0" i="0" u="none" strike="noStrike" kern="0" cap="none" spc="-185" normalizeH="0" baseline="0" noProof="0">
                <a:ln>
                  <a:noFill/>
                </a:ln>
                <a:solidFill>
                  <a:prstClr val="black"/>
                </a:solidFill>
                <a:effectLst/>
                <a:uLnTx/>
                <a:uFillTx/>
                <a:latin typeface="Franklin Gothic Book"/>
                <a:cs typeface="Franklin Gothic Book"/>
              </a:rPr>
              <a:t> </a:t>
            </a:r>
            <a:r>
              <a:rPr kumimoji="0" sz="2600" b="0" i="0" u="none" strike="noStrike" kern="0" cap="none" spc="-40" normalizeH="0" baseline="0" noProof="0">
                <a:ln>
                  <a:noFill/>
                </a:ln>
                <a:solidFill>
                  <a:prstClr val="black"/>
                </a:solidFill>
                <a:effectLst/>
                <a:uLnTx/>
                <a:uFillTx/>
                <a:latin typeface="Franklin Gothic Book"/>
                <a:cs typeface="Franklin Gothic Book"/>
              </a:rPr>
              <a:t>and</a:t>
            </a:r>
            <a:r>
              <a:rPr kumimoji="0" sz="2600" b="0" i="0" u="none" strike="noStrike" kern="0" cap="none" spc="-220" normalizeH="0" baseline="0" noProof="0">
                <a:ln>
                  <a:noFill/>
                </a:ln>
                <a:solidFill>
                  <a:prstClr val="black"/>
                </a:solidFill>
                <a:effectLst/>
                <a:uLnTx/>
                <a:uFillTx/>
                <a:latin typeface="Franklin Gothic Book"/>
                <a:cs typeface="Franklin Gothic Book"/>
              </a:rPr>
              <a:t> </a:t>
            </a:r>
            <a:r>
              <a:rPr kumimoji="0" sz="2600" b="0" i="0" u="none" strike="noStrike" kern="0" cap="none" spc="-25" normalizeH="0" baseline="0" noProof="0">
                <a:ln>
                  <a:noFill/>
                </a:ln>
                <a:solidFill>
                  <a:prstClr val="black"/>
                </a:solidFill>
                <a:effectLst/>
                <a:uLnTx/>
                <a:uFillTx/>
                <a:latin typeface="Franklin Gothic Book"/>
                <a:cs typeface="Franklin Gothic Book"/>
              </a:rPr>
              <a:t>at- </a:t>
            </a:r>
            <a:r>
              <a:rPr kumimoji="0" sz="2600" b="0" i="0" u="none" strike="noStrike" kern="0" cap="none" spc="-55" normalizeH="0" baseline="0" noProof="0">
                <a:ln>
                  <a:noFill/>
                </a:ln>
                <a:solidFill>
                  <a:prstClr val="black"/>
                </a:solidFill>
                <a:effectLst/>
                <a:uLnTx/>
                <a:uFillTx/>
                <a:latin typeface="Franklin Gothic Book"/>
                <a:cs typeface="Franklin Gothic Book"/>
              </a:rPr>
              <a:t>large</a:t>
            </a:r>
            <a:r>
              <a:rPr kumimoji="0" sz="2600" b="0" i="0" u="none" strike="noStrike" kern="0" cap="none" spc="-165" normalizeH="0" baseline="0" noProof="0">
                <a:ln>
                  <a:noFill/>
                </a:ln>
                <a:solidFill>
                  <a:prstClr val="black"/>
                </a:solidFill>
                <a:effectLst/>
                <a:uLnTx/>
                <a:uFillTx/>
                <a:latin typeface="Franklin Gothic Book"/>
                <a:cs typeface="Franklin Gothic Book"/>
              </a:rPr>
              <a:t> </a:t>
            </a:r>
            <a:r>
              <a:rPr kumimoji="0" sz="2600" b="0" i="0" u="none" strike="noStrike" kern="0" cap="none" spc="-55" normalizeH="0" baseline="0" noProof="0">
                <a:ln>
                  <a:noFill/>
                </a:ln>
                <a:solidFill>
                  <a:prstClr val="black"/>
                </a:solidFill>
                <a:effectLst/>
                <a:uLnTx/>
                <a:uFillTx/>
                <a:latin typeface="Franklin Gothic Book"/>
                <a:cs typeface="Franklin Gothic Book"/>
              </a:rPr>
              <a:t>members</a:t>
            </a:r>
            <a:r>
              <a:rPr kumimoji="0" sz="2600" b="0" i="0" u="none" strike="noStrike" kern="0" cap="none" spc="-16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to</a:t>
            </a:r>
            <a:r>
              <a:rPr kumimoji="0" sz="2600" b="0" i="0" u="none" strike="noStrike" kern="0" cap="none" spc="-50" normalizeH="0" baseline="0" noProof="0">
                <a:ln>
                  <a:noFill/>
                </a:ln>
                <a:solidFill>
                  <a:prstClr val="black"/>
                </a:solidFill>
                <a:effectLst/>
                <a:uLnTx/>
                <a:uFillTx/>
                <a:latin typeface="Franklin Gothic Book"/>
                <a:cs typeface="Franklin Gothic Book"/>
              </a:rPr>
              <a:t> </a:t>
            </a:r>
            <a:r>
              <a:rPr kumimoji="0" sz="2600" b="0" i="0" u="none" strike="noStrike" kern="0" cap="none" spc="-10" normalizeH="0" baseline="0" noProof="0">
                <a:ln>
                  <a:noFill/>
                </a:ln>
                <a:solidFill>
                  <a:prstClr val="black"/>
                </a:solidFill>
                <a:effectLst/>
                <a:uLnTx/>
                <a:uFillTx/>
                <a:latin typeface="Franklin Gothic Book"/>
                <a:cs typeface="Franklin Gothic Book"/>
              </a:rPr>
              <a:t>confirm </a:t>
            </a:r>
            <a:r>
              <a:rPr kumimoji="0" sz="2600" b="0" i="0" u="none" strike="noStrike" kern="0" cap="none" spc="-45" normalizeH="0" baseline="0" noProof="0">
                <a:ln>
                  <a:noFill/>
                </a:ln>
                <a:solidFill>
                  <a:prstClr val="black"/>
                </a:solidFill>
                <a:effectLst/>
                <a:uLnTx/>
                <a:uFillTx/>
                <a:latin typeface="Franklin Gothic Book"/>
                <a:cs typeface="Franklin Gothic Book"/>
              </a:rPr>
              <a:t>quorum</a:t>
            </a:r>
            <a:r>
              <a:rPr kumimoji="0" sz="2600" b="0" i="0" u="none" strike="noStrike" kern="0" cap="none" spc="-140" normalizeH="0" baseline="0" noProof="0">
                <a:ln>
                  <a:noFill/>
                </a:ln>
                <a:solidFill>
                  <a:prstClr val="black"/>
                </a:solidFill>
                <a:effectLst/>
                <a:uLnTx/>
                <a:uFillTx/>
                <a:latin typeface="Franklin Gothic Book"/>
                <a:cs typeface="Franklin Gothic Book"/>
              </a:rPr>
              <a:t> </a:t>
            </a:r>
            <a:r>
              <a:rPr kumimoji="0" sz="2600" b="0" i="0" u="none" strike="noStrike" kern="0" cap="none" spc="-45" normalizeH="0" baseline="0" noProof="0">
                <a:ln>
                  <a:noFill/>
                </a:ln>
                <a:solidFill>
                  <a:prstClr val="black"/>
                </a:solidFill>
                <a:effectLst/>
                <a:uLnTx/>
                <a:uFillTx/>
                <a:latin typeface="Franklin Gothic Book"/>
                <a:cs typeface="Franklin Gothic Book"/>
              </a:rPr>
              <a:t>for</a:t>
            </a:r>
            <a:r>
              <a:rPr kumimoji="0" sz="2600" b="0" i="0" u="none" strike="noStrike" kern="0" cap="none" spc="-170" normalizeH="0" baseline="0" noProof="0">
                <a:ln>
                  <a:noFill/>
                </a:ln>
                <a:solidFill>
                  <a:prstClr val="black"/>
                </a:solidFill>
                <a:effectLst/>
                <a:uLnTx/>
                <a:uFillTx/>
                <a:latin typeface="Franklin Gothic Book"/>
                <a:cs typeface="Franklin Gothic Book"/>
              </a:rPr>
              <a:t> </a:t>
            </a:r>
            <a:r>
              <a:rPr kumimoji="0" sz="2600" b="0" i="0" u="none" strike="noStrike" kern="0" cap="none" spc="-10" normalizeH="0" baseline="0" noProof="0">
                <a:ln>
                  <a:noFill/>
                </a:ln>
                <a:solidFill>
                  <a:prstClr val="black"/>
                </a:solidFill>
                <a:effectLst/>
                <a:uLnTx/>
                <a:uFillTx/>
                <a:latin typeface="Franklin Gothic Book"/>
                <a:cs typeface="Franklin Gothic Book"/>
              </a:rPr>
              <a:t>voting.</a:t>
            </a:r>
            <a:endParaRPr kumimoji="0" sz="2600" b="0" i="0" u="none" strike="noStrike" kern="0" cap="none" spc="0" normalizeH="0" baseline="0" noProof="0">
              <a:ln>
                <a:noFill/>
              </a:ln>
              <a:solidFill>
                <a:prstClr val="black"/>
              </a:solidFill>
              <a:effectLst/>
              <a:uLnTx/>
              <a:uFillTx/>
              <a:latin typeface="Franklin Gothic Book"/>
              <a:cs typeface="Franklin Gothic Book"/>
            </a:endParaRPr>
          </a:p>
        </p:txBody>
      </p:sp>
      <p:sp>
        <p:nvSpPr>
          <p:cNvPr id="4" name="object 4"/>
          <p:cNvSpPr txBox="1"/>
          <p:nvPr/>
        </p:nvSpPr>
        <p:spPr>
          <a:xfrm>
            <a:off x="687831" y="3442206"/>
            <a:ext cx="3638550" cy="2007235"/>
          </a:xfrm>
          <a:prstGeom prst="rect">
            <a:avLst/>
          </a:prstGeom>
        </p:spPr>
        <p:txBody>
          <a:bodyPr vert="horz" wrap="square" lIns="0" tIns="13335" rIns="0" bIns="0" rtlCol="0">
            <a:spAutoFit/>
          </a:bodyPr>
          <a:lstStyle/>
          <a:p>
            <a:pPr marL="286385" marR="5080" lvl="0" indent="-274320" defTabSz="914400" eaLnBrk="1" fontAlgn="auto" latinLnBrk="0" hangingPunct="1">
              <a:lnSpc>
                <a:spcPct val="100000"/>
              </a:lnSpc>
              <a:spcBef>
                <a:spcPts val="105"/>
              </a:spcBef>
              <a:spcAft>
                <a:spcPts val="0"/>
              </a:spcAft>
              <a:buClr>
                <a:srgbClr val="2C737C"/>
              </a:buClr>
              <a:buSzPct val="84615"/>
              <a:buFontTx/>
              <a:buChar char="•"/>
              <a:tabLst>
                <a:tab pos="287020" algn="l"/>
              </a:tabLst>
              <a:defRPr/>
            </a:pPr>
            <a:r>
              <a:rPr kumimoji="0" sz="2600" b="0" i="0" u="none" strike="noStrike" kern="0" cap="none" spc="-65" normalizeH="0" baseline="0" noProof="0">
                <a:ln>
                  <a:noFill/>
                </a:ln>
                <a:solidFill>
                  <a:prstClr val="black"/>
                </a:solidFill>
                <a:effectLst/>
                <a:uLnTx/>
                <a:uFillTx/>
                <a:latin typeface="Franklin Gothic Book"/>
                <a:cs typeface="Franklin Gothic Book"/>
              </a:rPr>
              <a:t>All</a:t>
            </a:r>
            <a:r>
              <a:rPr kumimoji="0" sz="2600" b="0" i="0" u="none" strike="noStrike" kern="0" cap="none" spc="-220" normalizeH="0" baseline="0" noProof="0">
                <a:ln>
                  <a:noFill/>
                </a:ln>
                <a:solidFill>
                  <a:prstClr val="black"/>
                </a:solidFill>
                <a:effectLst/>
                <a:uLnTx/>
                <a:uFillTx/>
                <a:latin typeface="Franklin Gothic Book"/>
                <a:cs typeface="Franklin Gothic Book"/>
              </a:rPr>
              <a:t> </a:t>
            </a:r>
            <a:r>
              <a:rPr kumimoji="0" sz="2600" b="0" i="0" u="none" strike="noStrike" kern="0" cap="none" spc="-10" normalizeH="0" baseline="0" noProof="0">
                <a:ln>
                  <a:noFill/>
                </a:ln>
                <a:solidFill>
                  <a:prstClr val="black"/>
                </a:solidFill>
                <a:effectLst/>
                <a:uLnTx/>
                <a:uFillTx/>
                <a:latin typeface="Franklin Gothic Book"/>
                <a:cs typeface="Franklin Gothic Book"/>
              </a:rPr>
              <a:t>participants</a:t>
            </a:r>
            <a:r>
              <a:rPr kumimoji="0" sz="2600" b="0" i="0" u="none" strike="noStrike" kern="0" cap="none" spc="-80" normalizeH="0" baseline="0" noProof="0">
                <a:ln>
                  <a:noFill/>
                </a:ln>
                <a:solidFill>
                  <a:prstClr val="black"/>
                </a:solidFill>
                <a:effectLst/>
                <a:uLnTx/>
                <a:uFillTx/>
                <a:latin typeface="Franklin Gothic Book"/>
                <a:cs typeface="Franklin Gothic Book"/>
              </a:rPr>
              <a:t> </a:t>
            </a:r>
            <a:r>
              <a:rPr kumimoji="0" sz="2600" b="0" i="0" u="none" strike="noStrike" kern="0" cap="none" spc="-10" normalizeH="0" baseline="0" noProof="0">
                <a:ln>
                  <a:noFill/>
                </a:ln>
                <a:solidFill>
                  <a:prstClr val="black"/>
                </a:solidFill>
                <a:effectLst/>
                <a:uLnTx/>
                <a:uFillTx/>
                <a:latin typeface="Franklin Gothic Book"/>
                <a:cs typeface="Franklin Gothic Book"/>
              </a:rPr>
              <a:t>should </a:t>
            </a:r>
            <a:r>
              <a:rPr kumimoji="0" sz="2600" b="0" i="0" u="none" strike="noStrike" kern="0" cap="none" spc="-45" normalizeH="0" baseline="0" noProof="0">
                <a:ln>
                  <a:noFill/>
                </a:ln>
                <a:solidFill>
                  <a:prstClr val="black"/>
                </a:solidFill>
                <a:effectLst/>
                <a:uLnTx/>
                <a:uFillTx/>
                <a:latin typeface="Franklin Gothic Book"/>
                <a:cs typeface="Franklin Gothic Book"/>
              </a:rPr>
              <a:t>enter</a:t>
            </a:r>
            <a:r>
              <a:rPr kumimoji="0" sz="2600" b="0" i="0" u="none" strike="noStrike" kern="0" cap="none" spc="-12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their</a:t>
            </a:r>
            <a:r>
              <a:rPr kumimoji="0" sz="2600" b="0" i="0" u="none" strike="noStrike" kern="0" cap="none" spc="-2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full</a:t>
            </a:r>
            <a:r>
              <a:rPr kumimoji="0" sz="2600" b="0" i="0" u="none" strike="noStrike" kern="0" cap="none" spc="25" normalizeH="0" baseline="0" noProof="0">
                <a:ln>
                  <a:noFill/>
                </a:ln>
                <a:solidFill>
                  <a:prstClr val="black"/>
                </a:solidFill>
                <a:effectLst/>
                <a:uLnTx/>
                <a:uFillTx/>
                <a:latin typeface="Franklin Gothic Book"/>
                <a:cs typeface="Franklin Gothic Book"/>
              </a:rPr>
              <a:t> </a:t>
            </a:r>
            <a:r>
              <a:rPr kumimoji="0" sz="2600" b="0" i="0" u="none" strike="noStrike" kern="0" cap="none" spc="-30" normalizeH="0" baseline="0" noProof="0">
                <a:ln>
                  <a:noFill/>
                </a:ln>
                <a:solidFill>
                  <a:prstClr val="black"/>
                </a:solidFill>
                <a:effectLst/>
                <a:uLnTx/>
                <a:uFillTx/>
                <a:latin typeface="Franklin Gothic Book"/>
                <a:cs typeface="Franklin Gothic Book"/>
              </a:rPr>
              <a:t>names,</a:t>
            </a:r>
            <a:r>
              <a:rPr kumimoji="0" lang="en-US" sz="2600" b="0" i="0" u="none" strike="noStrike" kern="0" cap="none" spc="-30" normalizeH="0" baseline="0" noProof="0">
                <a:ln>
                  <a:noFill/>
                </a:ln>
                <a:solidFill>
                  <a:prstClr val="black"/>
                </a:solidFill>
                <a:effectLst/>
                <a:uLnTx/>
                <a:uFillTx/>
                <a:latin typeface="Franklin Gothic Book"/>
                <a:cs typeface="Franklin Gothic Book"/>
              </a:rPr>
              <a:t> </a:t>
            </a:r>
            <a:r>
              <a:rPr kumimoji="0" sz="2600" b="0" i="0" u="none" strike="noStrike" kern="0" cap="none" spc="-30" normalizeH="0" baseline="0" noProof="0">
                <a:ln>
                  <a:noFill/>
                </a:ln>
                <a:solidFill>
                  <a:prstClr val="black"/>
                </a:solidFill>
                <a:effectLst/>
                <a:uLnTx/>
                <a:uFillTx/>
                <a:latin typeface="Franklin Gothic Book"/>
                <a:cs typeface="Franklin Gothic Book"/>
              </a:rPr>
              <a:t>so </a:t>
            </a:r>
            <a:r>
              <a:rPr kumimoji="0" sz="2600" b="0" i="0" u="none" strike="noStrike" kern="0" cap="none" spc="-100" normalizeH="0" baseline="0" noProof="0">
                <a:ln>
                  <a:noFill/>
                </a:ln>
                <a:solidFill>
                  <a:prstClr val="black"/>
                </a:solidFill>
                <a:effectLst/>
                <a:uLnTx/>
                <a:uFillTx/>
                <a:latin typeface="Franklin Gothic Book"/>
                <a:cs typeface="Franklin Gothic Book"/>
              </a:rPr>
              <a:t>we</a:t>
            </a:r>
            <a:r>
              <a:rPr kumimoji="0" sz="2600" b="0" i="0" u="none" strike="noStrike" kern="0" cap="none" spc="-280" normalizeH="0" baseline="0" noProof="0">
                <a:ln>
                  <a:noFill/>
                </a:ln>
                <a:solidFill>
                  <a:prstClr val="black"/>
                </a:solidFill>
                <a:effectLst/>
                <a:uLnTx/>
                <a:uFillTx/>
                <a:latin typeface="Franklin Gothic Book"/>
                <a:cs typeface="Franklin Gothic Book"/>
              </a:rPr>
              <a:t> </a:t>
            </a:r>
            <a:r>
              <a:rPr kumimoji="0" sz="2600" b="0" i="0" u="none" strike="noStrike" kern="0" cap="none" spc="-45" normalizeH="0" baseline="0" noProof="0">
                <a:ln>
                  <a:noFill/>
                </a:ln>
                <a:solidFill>
                  <a:prstClr val="black"/>
                </a:solidFill>
                <a:effectLst/>
                <a:uLnTx/>
                <a:uFillTx/>
                <a:latin typeface="Franklin Gothic Book"/>
                <a:cs typeface="Franklin Gothic Book"/>
              </a:rPr>
              <a:t>can</a:t>
            </a:r>
            <a:r>
              <a:rPr kumimoji="0" sz="2600" b="0" i="0" u="none" strike="noStrike" kern="0" cap="none" spc="-150" normalizeH="0" baseline="0" noProof="0">
                <a:ln>
                  <a:noFill/>
                </a:ln>
                <a:solidFill>
                  <a:prstClr val="black"/>
                </a:solidFill>
                <a:effectLst/>
                <a:uLnTx/>
                <a:uFillTx/>
                <a:latin typeface="Franklin Gothic Book"/>
                <a:cs typeface="Franklin Gothic Book"/>
              </a:rPr>
              <a:t> </a:t>
            </a:r>
            <a:r>
              <a:rPr kumimoji="0" sz="2600" b="0" i="0" u="none" strike="noStrike" kern="0" cap="none" spc="-40" normalizeH="0" baseline="0" noProof="0">
                <a:ln>
                  <a:noFill/>
                </a:ln>
                <a:solidFill>
                  <a:prstClr val="black"/>
                </a:solidFill>
                <a:effectLst/>
                <a:uLnTx/>
                <a:uFillTx/>
                <a:latin typeface="Franklin Gothic Book"/>
                <a:cs typeface="Franklin Gothic Book"/>
              </a:rPr>
              <a:t>document</a:t>
            </a:r>
            <a:r>
              <a:rPr kumimoji="0" sz="2600" b="0" i="0" u="none" strike="noStrike" kern="0" cap="none" spc="-85" normalizeH="0" baseline="0" noProof="0">
                <a:ln>
                  <a:noFill/>
                </a:ln>
                <a:solidFill>
                  <a:prstClr val="black"/>
                </a:solidFill>
                <a:effectLst/>
                <a:uLnTx/>
                <a:uFillTx/>
                <a:latin typeface="Franklin Gothic Book"/>
                <a:cs typeface="Franklin Gothic Book"/>
              </a:rPr>
              <a:t> </a:t>
            </a:r>
            <a:r>
              <a:rPr kumimoji="0" sz="2600" b="0" i="0" u="none" strike="noStrike" kern="0" cap="none" spc="-20" normalizeH="0" baseline="0" noProof="0">
                <a:ln>
                  <a:noFill/>
                </a:ln>
                <a:solidFill>
                  <a:prstClr val="black"/>
                </a:solidFill>
                <a:effectLst/>
                <a:uLnTx/>
                <a:uFillTx/>
                <a:latin typeface="Franklin Gothic Book"/>
                <a:cs typeface="Franklin Gothic Book"/>
              </a:rPr>
              <a:t>their </a:t>
            </a:r>
            <a:r>
              <a:rPr kumimoji="0" sz="2600" b="0" i="0" u="none" strike="noStrike" kern="0" cap="none" spc="0" normalizeH="0" baseline="0" noProof="0">
                <a:ln>
                  <a:noFill/>
                </a:ln>
                <a:solidFill>
                  <a:prstClr val="black"/>
                </a:solidFill>
                <a:effectLst/>
                <a:uLnTx/>
                <a:uFillTx/>
                <a:latin typeface="Franklin Gothic Book"/>
                <a:cs typeface="Franklin Gothic Book"/>
              </a:rPr>
              <a:t>participation</a:t>
            </a:r>
            <a:r>
              <a:rPr kumimoji="0" sz="2600" b="0" i="0" u="none" strike="noStrike" kern="0" cap="none" spc="-114"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in</a:t>
            </a:r>
            <a:r>
              <a:rPr kumimoji="0" sz="2600" b="0" i="0" u="none" strike="noStrike" kern="0" cap="none" spc="-80" normalizeH="0" baseline="0" noProof="0">
                <a:ln>
                  <a:noFill/>
                </a:ln>
                <a:solidFill>
                  <a:prstClr val="black"/>
                </a:solidFill>
                <a:effectLst/>
                <a:uLnTx/>
                <a:uFillTx/>
                <a:latin typeface="Franklin Gothic Book"/>
                <a:cs typeface="Franklin Gothic Book"/>
              </a:rPr>
              <a:t> </a:t>
            </a:r>
            <a:r>
              <a:rPr kumimoji="0" sz="2600" b="0" i="0" u="none" strike="noStrike" kern="0" cap="none" spc="-25" normalizeH="0" baseline="0" noProof="0">
                <a:ln>
                  <a:noFill/>
                </a:ln>
                <a:solidFill>
                  <a:prstClr val="black"/>
                </a:solidFill>
                <a:effectLst/>
                <a:uLnTx/>
                <a:uFillTx/>
                <a:latin typeface="Franklin Gothic Book"/>
                <a:cs typeface="Franklin Gothic Book"/>
              </a:rPr>
              <a:t>the </a:t>
            </a:r>
            <a:r>
              <a:rPr kumimoji="0" sz="2600" b="0" i="0" u="none" strike="noStrike" kern="0" cap="none" spc="-10" normalizeH="0" baseline="0" noProof="0">
                <a:ln>
                  <a:noFill/>
                </a:ln>
                <a:solidFill>
                  <a:prstClr val="black"/>
                </a:solidFill>
                <a:effectLst/>
                <a:uLnTx/>
                <a:uFillTx/>
                <a:latin typeface="Franklin Gothic Book"/>
                <a:cs typeface="Franklin Gothic Book"/>
              </a:rPr>
              <a:t>minutes.</a:t>
            </a:r>
            <a:endParaRPr kumimoji="0" sz="2600" b="0" i="0" u="none" strike="noStrike" kern="0" cap="none" spc="0" normalizeH="0" baseline="0" noProof="0">
              <a:ln>
                <a:noFill/>
              </a:ln>
              <a:solidFill>
                <a:prstClr val="black"/>
              </a:solidFill>
              <a:effectLst/>
              <a:uLnTx/>
              <a:uFillTx/>
              <a:latin typeface="Franklin Gothic Book"/>
              <a:cs typeface="Franklin Gothic Book"/>
            </a:endParaRPr>
          </a:p>
        </p:txBody>
      </p:sp>
      <p:grpSp>
        <p:nvGrpSpPr>
          <p:cNvPr id="5" name="object 5"/>
          <p:cNvGrpSpPr/>
          <p:nvPr/>
        </p:nvGrpSpPr>
        <p:grpSpPr>
          <a:xfrm>
            <a:off x="6690053" y="1220362"/>
            <a:ext cx="317500" cy="317500"/>
            <a:chOff x="5937250" y="485901"/>
            <a:chExt cx="317500" cy="317500"/>
          </a:xfrm>
        </p:grpSpPr>
        <p:sp>
          <p:nvSpPr>
            <p:cNvPr id="6" name="object 6"/>
            <p:cNvSpPr/>
            <p:nvPr/>
          </p:nvSpPr>
          <p:spPr>
            <a:xfrm>
              <a:off x="5943600" y="492251"/>
              <a:ext cx="304800" cy="304800"/>
            </a:xfrm>
            <a:custGeom>
              <a:avLst/>
              <a:gdLst/>
              <a:ahLst/>
              <a:cxnLst/>
              <a:rect l="l" t="t" r="r" b="b"/>
              <a:pathLst>
                <a:path w="304800" h="304800">
                  <a:moveTo>
                    <a:pt x="152400" y="0"/>
                  </a:moveTo>
                  <a:lnTo>
                    <a:pt x="104216" y="7772"/>
                  </a:lnTo>
                  <a:lnTo>
                    <a:pt x="62382" y="29387"/>
                  </a:lnTo>
                  <a:lnTo>
                    <a:pt x="29387" y="62382"/>
                  </a:lnTo>
                  <a:lnTo>
                    <a:pt x="7772" y="104216"/>
                  </a:lnTo>
                  <a:lnTo>
                    <a:pt x="0" y="152400"/>
                  </a:lnTo>
                  <a:lnTo>
                    <a:pt x="7772" y="200583"/>
                  </a:lnTo>
                  <a:lnTo>
                    <a:pt x="29387" y="242417"/>
                  </a:lnTo>
                  <a:lnTo>
                    <a:pt x="62382" y="275399"/>
                  </a:lnTo>
                  <a:lnTo>
                    <a:pt x="104216" y="297027"/>
                  </a:lnTo>
                  <a:lnTo>
                    <a:pt x="152400" y="304800"/>
                  </a:lnTo>
                  <a:lnTo>
                    <a:pt x="200583" y="297027"/>
                  </a:lnTo>
                  <a:lnTo>
                    <a:pt x="242417" y="275399"/>
                  </a:lnTo>
                  <a:lnTo>
                    <a:pt x="275399" y="242417"/>
                  </a:lnTo>
                  <a:lnTo>
                    <a:pt x="297027" y="200583"/>
                  </a:lnTo>
                  <a:lnTo>
                    <a:pt x="304800" y="152400"/>
                  </a:lnTo>
                  <a:lnTo>
                    <a:pt x="297027" y="104216"/>
                  </a:lnTo>
                  <a:lnTo>
                    <a:pt x="275399" y="62382"/>
                  </a:lnTo>
                  <a:lnTo>
                    <a:pt x="242417" y="29387"/>
                  </a:lnTo>
                  <a:lnTo>
                    <a:pt x="200583" y="7772"/>
                  </a:lnTo>
                  <a:lnTo>
                    <a:pt x="152400" y="0"/>
                  </a:lnTo>
                  <a:close/>
                </a:path>
              </a:pathLst>
            </a:custGeom>
            <a:solidFill>
              <a:srgbClr val="2C737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Franklin Gothic"/>
              </a:endParaRPr>
            </a:p>
          </p:txBody>
        </p:sp>
        <p:sp>
          <p:nvSpPr>
            <p:cNvPr id="7" name="object 7"/>
            <p:cNvSpPr/>
            <p:nvPr/>
          </p:nvSpPr>
          <p:spPr>
            <a:xfrm>
              <a:off x="5943600" y="492251"/>
              <a:ext cx="304800" cy="304800"/>
            </a:xfrm>
            <a:custGeom>
              <a:avLst/>
              <a:gdLst/>
              <a:ahLst/>
              <a:cxnLst/>
              <a:rect l="l" t="t" r="r" b="b"/>
              <a:pathLst>
                <a:path w="304800" h="304800">
                  <a:moveTo>
                    <a:pt x="0" y="152400"/>
                  </a:moveTo>
                  <a:lnTo>
                    <a:pt x="7772" y="104216"/>
                  </a:lnTo>
                  <a:lnTo>
                    <a:pt x="29387" y="62382"/>
                  </a:lnTo>
                  <a:lnTo>
                    <a:pt x="62382" y="29387"/>
                  </a:lnTo>
                  <a:lnTo>
                    <a:pt x="104216" y="7772"/>
                  </a:lnTo>
                  <a:lnTo>
                    <a:pt x="152400" y="0"/>
                  </a:lnTo>
                  <a:lnTo>
                    <a:pt x="200583" y="7772"/>
                  </a:lnTo>
                  <a:lnTo>
                    <a:pt x="242417" y="29387"/>
                  </a:lnTo>
                  <a:lnTo>
                    <a:pt x="275399" y="62382"/>
                  </a:lnTo>
                  <a:lnTo>
                    <a:pt x="297027" y="104216"/>
                  </a:lnTo>
                  <a:lnTo>
                    <a:pt x="304800" y="152400"/>
                  </a:lnTo>
                  <a:lnTo>
                    <a:pt x="297027" y="200583"/>
                  </a:lnTo>
                  <a:lnTo>
                    <a:pt x="275399" y="242417"/>
                  </a:lnTo>
                  <a:lnTo>
                    <a:pt x="242417" y="275399"/>
                  </a:lnTo>
                  <a:lnTo>
                    <a:pt x="200583" y="297027"/>
                  </a:lnTo>
                  <a:lnTo>
                    <a:pt x="152400" y="304800"/>
                  </a:lnTo>
                  <a:lnTo>
                    <a:pt x="104216" y="297027"/>
                  </a:lnTo>
                  <a:lnTo>
                    <a:pt x="62382" y="275399"/>
                  </a:lnTo>
                  <a:lnTo>
                    <a:pt x="29387" y="242417"/>
                  </a:lnTo>
                  <a:lnTo>
                    <a:pt x="7772" y="200583"/>
                  </a:lnTo>
                  <a:lnTo>
                    <a:pt x="0" y="152400"/>
                  </a:lnTo>
                  <a:close/>
                </a:path>
              </a:pathLst>
            </a:custGeom>
            <a:ln w="12700">
              <a:solidFill>
                <a:srgbClr val="1E525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Franklin Gothic"/>
              </a:endParaRPr>
            </a:p>
          </p:txBody>
        </p:sp>
      </p:grpSp>
      <p:sp>
        <p:nvSpPr>
          <p:cNvPr id="8" name="object 8"/>
          <p:cNvSpPr txBox="1"/>
          <p:nvPr/>
        </p:nvSpPr>
        <p:spPr>
          <a:xfrm>
            <a:off x="6772285" y="1238142"/>
            <a:ext cx="15303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Franklin Gothic"/>
                <a:cs typeface="Arial"/>
              </a:rPr>
              <a:t>1</a:t>
            </a:r>
            <a:endParaRPr kumimoji="0" sz="1800" b="0" i="0" u="none" strike="noStrike" kern="0" cap="none" spc="0" normalizeH="0" baseline="0" noProof="0">
              <a:ln>
                <a:noFill/>
              </a:ln>
              <a:solidFill>
                <a:sysClr val="windowText" lastClr="000000"/>
              </a:solidFill>
              <a:effectLst/>
              <a:uLnTx/>
              <a:uFillTx/>
              <a:latin typeface="Franklin Gothic"/>
              <a:cs typeface="Arial"/>
            </a:endParaRPr>
          </a:p>
        </p:txBody>
      </p:sp>
      <p:grpSp>
        <p:nvGrpSpPr>
          <p:cNvPr id="9" name="object 9"/>
          <p:cNvGrpSpPr/>
          <p:nvPr/>
        </p:nvGrpSpPr>
        <p:grpSpPr>
          <a:xfrm>
            <a:off x="4650061" y="4890379"/>
            <a:ext cx="317500" cy="317500"/>
            <a:chOff x="4641850" y="3959096"/>
            <a:chExt cx="317500" cy="317500"/>
          </a:xfrm>
        </p:grpSpPr>
        <p:sp>
          <p:nvSpPr>
            <p:cNvPr id="10" name="object 10"/>
            <p:cNvSpPr/>
            <p:nvPr/>
          </p:nvSpPr>
          <p:spPr>
            <a:xfrm>
              <a:off x="4648200" y="3965447"/>
              <a:ext cx="304800" cy="304800"/>
            </a:xfrm>
            <a:custGeom>
              <a:avLst/>
              <a:gdLst/>
              <a:ahLst/>
              <a:cxnLst/>
              <a:rect l="l" t="t" r="r" b="b"/>
              <a:pathLst>
                <a:path w="304800" h="304800">
                  <a:moveTo>
                    <a:pt x="152400" y="0"/>
                  </a:moveTo>
                  <a:lnTo>
                    <a:pt x="104216" y="7759"/>
                  </a:lnTo>
                  <a:lnTo>
                    <a:pt x="62382" y="29387"/>
                  </a:lnTo>
                  <a:lnTo>
                    <a:pt x="29387" y="62382"/>
                  </a:lnTo>
                  <a:lnTo>
                    <a:pt x="7772" y="104216"/>
                  </a:lnTo>
                  <a:lnTo>
                    <a:pt x="0" y="152400"/>
                  </a:lnTo>
                  <a:lnTo>
                    <a:pt x="7772" y="200583"/>
                  </a:lnTo>
                  <a:lnTo>
                    <a:pt x="29387" y="242417"/>
                  </a:lnTo>
                  <a:lnTo>
                    <a:pt x="62382" y="275399"/>
                  </a:lnTo>
                  <a:lnTo>
                    <a:pt x="104216" y="297027"/>
                  </a:lnTo>
                  <a:lnTo>
                    <a:pt x="152400" y="304800"/>
                  </a:lnTo>
                  <a:lnTo>
                    <a:pt x="200583" y="297027"/>
                  </a:lnTo>
                  <a:lnTo>
                    <a:pt x="242417" y="275399"/>
                  </a:lnTo>
                  <a:lnTo>
                    <a:pt x="275399" y="242417"/>
                  </a:lnTo>
                  <a:lnTo>
                    <a:pt x="297027" y="200583"/>
                  </a:lnTo>
                  <a:lnTo>
                    <a:pt x="304800" y="152400"/>
                  </a:lnTo>
                  <a:lnTo>
                    <a:pt x="297027" y="104216"/>
                  </a:lnTo>
                  <a:lnTo>
                    <a:pt x="275399" y="62382"/>
                  </a:lnTo>
                  <a:lnTo>
                    <a:pt x="242417" y="29387"/>
                  </a:lnTo>
                  <a:lnTo>
                    <a:pt x="200583" y="7759"/>
                  </a:lnTo>
                  <a:lnTo>
                    <a:pt x="152400" y="0"/>
                  </a:lnTo>
                  <a:close/>
                </a:path>
              </a:pathLst>
            </a:custGeom>
            <a:solidFill>
              <a:srgbClr val="2C737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Franklin Gothic"/>
              </a:endParaRPr>
            </a:p>
          </p:txBody>
        </p:sp>
        <p:sp>
          <p:nvSpPr>
            <p:cNvPr id="11" name="object 11"/>
            <p:cNvSpPr/>
            <p:nvPr/>
          </p:nvSpPr>
          <p:spPr>
            <a:xfrm>
              <a:off x="4648200" y="3965446"/>
              <a:ext cx="304800" cy="304800"/>
            </a:xfrm>
            <a:custGeom>
              <a:avLst/>
              <a:gdLst/>
              <a:ahLst/>
              <a:cxnLst/>
              <a:rect l="l" t="t" r="r" b="b"/>
              <a:pathLst>
                <a:path w="304800" h="304800">
                  <a:moveTo>
                    <a:pt x="0" y="152399"/>
                  </a:moveTo>
                  <a:lnTo>
                    <a:pt x="7772" y="104216"/>
                  </a:lnTo>
                  <a:lnTo>
                    <a:pt x="29387" y="62382"/>
                  </a:lnTo>
                  <a:lnTo>
                    <a:pt x="62382" y="29400"/>
                  </a:lnTo>
                  <a:lnTo>
                    <a:pt x="104216" y="7772"/>
                  </a:lnTo>
                  <a:lnTo>
                    <a:pt x="152400" y="0"/>
                  </a:lnTo>
                  <a:lnTo>
                    <a:pt x="200583" y="7772"/>
                  </a:lnTo>
                  <a:lnTo>
                    <a:pt x="242417" y="29400"/>
                  </a:lnTo>
                  <a:lnTo>
                    <a:pt x="275399" y="62382"/>
                  </a:lnTo>
                  <a:lnTo>
                    <a:pt x="297027" y="104216"/>
                  </a:lnTo>
                  <a:lnTo>
                    <a:pt x="304800" y="152399"/>
                  </a:lnTo>
                  <a:lnTo>
                    <a:pt x="297027" y="200583"/>
                  </a:lnTo>
                  <a:lnTo>
                    <a:pt x="275399" y="242417"/>
                  </a:lnTo>
                  <a:lnTo>
                    <a:pt x="242417" y="275412"/>
                  </a:lnTo>
                  <a:lnTo>
                    <a:pt x="200583" y="297040"/>
                  </a:lnTo>
                  <a:lnTo>
                    <a:pt x="152400" y="304799"/>
                  </a:lnTo>
                  <a:lnTo>
                    <a:pt x="104216" y="297040"/>
                  </a:lnTo>
                  <a:lnTo>
                    <a:pt x="62382" y="275412"/>
                  </a:lnTo>
                  <a:lnTo>
                    <a:pt x="29387" y="242417"/>
                  </a:lnTo>
                  <a:lnTo>
                    <a:pt x="7772" y="200583"/>
                  </a:lnTo>
                  <a:lnTo>
                    <a:pt x="0" y="152399"/>
                  </a:lnTo>
                  <a:close/>
                </a:path>
              </a:pathLst>
            </a:custGeom>
            <a:ln w="12700">
              <a:solidFill>
                <a:srgbClr val="1E525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Franklin Gothic"/>
              </a:endParaRPr>
            </a:p>
          </p:txBody>
        </p:sp>
      </p:grpSp>
      <p:sp>
        <p:nvSpPr>
          <p:cNvPr id="12" name="object 12"/>
          <p:cNvSpPr txBox="1"/>
          <p:nvPr/>
        </p:nvSpPr>
        <p:spPr>
          <a:xfrm>
            <a:off x="4733945" y="4890379"/>
            <a:ext cx="15303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Franklin Gothic"/>
                <a:cs typeface="Arial"/>
              </a:rPr>
              <a:t>2</a:t>
            </a:r>
            <a:endParaRPr kumimoji="0" sz="1800" b="0" i="0" u="none" strike="noStrike" kern="0" cap="none" spc="0" normalizeH="0" baseline="0" noProof="0">
              <a:ln>
                <a:noFill/>
              </a:ln>
              <a:solidFill>
                <a:sysClr val="windowText" lastClr="000000"/>
              </a:solidFill>
              <a:effectLst/>
              <a:uLnTx/>
              <a:uFillTx/>
              <a:latin typeface="Franklin Gothic"/>
              <a:cs typeface="Arial"/>
            </a:endParaRPr>
          </a:p>
        </p:txBody>
      </p:sp>
      <p:grpSp>
        <p:nvGrpSpPr>
          <p:cNvPr id="13" name="object 13"/>
          <p:cNvGrpSpPr/>
          <p:nvPr/>
        </p:nvGrpSpPr>
        <p:grpSpPr>
          <a:xfrm>
            <a:off x="7229177" y="1499762"/>
            <a:ext cx="1112519" cy="161543"/>
            <a:chOff x="5318759" y="1214627"/>
            <a:chExt cx="1112519" cy="161543"/>
          </a:xfrm>
        </p:grpSpPr>
        <p:pic>
          <p:nvPicPr>
            <p:cNvPr id="14" name="object 14"/>
            <p:cNvPicPr/>
            <p:nvPr/>
          </p:nvPicPr>
          <p:blipFill>
            <a:blip r:embed="rId2" cstate="print"/>
            <a:stretch>
              <a:fillRect/>
            </a:stretch>
          </p:blipFill>
          <p:spPr>
            <a:xfrm>
              <a:off x="5318759" y="1214627"/>
              <a:ext cx="1112519" cy="161543"/>
            </a:xfrm>
            <a:prstGeom prst="rect">
              <a:avLst/>
            </a:prstGeom>
          </p:spPr>
        </p:pic>
        <p:pic>
          <p:nvPicPr>
            <p:cNvPr id="15" name="object 15"/>
            <p:cNvPicPr/>
            <p:nvPr/>
          </p:nvPicPr>
          <p:blipFill>
            <a:blip r:embed="rId3" cstate="print"/>
            <a:stretch>
              <a:fillRect/>
            </a:stretch>
          </p:blipFill>
          <p:spPr>
            <a:xfrm>
              <a:off x="6293921" y="1214627"/>
              <a:ext cx="76161" cy="114300"/>
            </a:xfrm>
            <a:prstGeom prst="rect">
              <a:avLst/>
            </a:prstGeom>
          </p:spPr>
        </p:pic>
        <p:sp>
          <p:nvSpPr>
            <p:cNvPr id="16" name="object 16"/>
            <p:cNvSpPr/>
            <p:nvPr/>
          </p:nvSpPr>
          <p:spPr>
            <a:xfrm>
              <a:off x="5359908" y="1252727"/>
              <a:ext cx="1048385" cy="38100"/>
            </a:xfrm>
            <a:custGeom>
              <a:avLst/>
              <a:gdLst/>
              <a:ahLst/>
              <a:cxnLst/>
              <a:rect l="l" t="t" r="r" b="b"/>
              <a:pathLst>
                <a:path w="1048385" h="38100">
                  <a:moveTo>
                    <a:pt x="934008" y="0"/>
                  </a:moveTo>
                  <a:lnTo>
                    <a:pt x="0" y="0"/>
                  </a:lnTo>
                  <a:lnTo>
                    <a:pt x="0" y="38100"/>
                  </a:lnTo>
                  <a:lnTo>
                    <a:pt x="934008" y="38100"/>
                  </a:lnTo>
                  <a:lnTo>
                    <a:pt x="934008" y="0"/>
                  </a:lnTo>
                  <a:close/>
                </a:path>
                <a:path w="1048385" h="38100">
                  <a:moveTo>
                    <a:pt x="1048258" y="19050"/>
                  </a:moveTo>
                  <a:lnTo>
                    <a:pt x="1010170" y="0"/>
                  </a:lnTo>
                  <a:lnTo>
                    <a:pt x="953046" y="0"/>
                  </a:lnTo>
                  <a:lnTo>
                    <a:pt x="953046" y="38100"/>
                  </a:lnTo>
                  <a:lnTo>
                    <a:pt x="1010170" y="38100"/>
                  </a:lnTo>
                  <a:lnTo>
                    <a:pt x="1048258" y="19050"/>
                  </a:lnTo>
                  <a:close/>
                </a:path>
              </a:pathLst>
            </a:custGeom>
            <a:solidFill>
              <a:srgbClr val="2C737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Franklin Gothic"/>
              </a:endParaRPr>
            </a:p>
          </p:txBody>
        </p:sp>
      </p:grpSp>
      <p:grpSp>
        <p:nvGrpSpPr>
          <p:cNvPr id="17" name="object 17"/>
          <p:cNvGrpSpPr/>
          <p:nvPr/>
        </p:nvGrpSpPr>
        <p:grpSpPr>
          <a:xfrm>
            <a:off x="8462601" y="1028825"/>
            <a:ext cx="3422903" cy="3476243"/>
            <a:chOff x="6533388" y="336804"/>
            <a:chExt cx="3422903" cy="3476243"/>
          </a:xfrm>
        </p:grpSpPr>
        <p:pic>
          <p:nvPicPr>
            <p:cNvPr id="18" name="object 18"/>
            <p:cNvPicPr/>
            <p:nvPr/>
          </p:nvPicPr>
          <p:blipFill>
            <a:blip r:embed="rId4" cstate="print"/>
            <a:stretch>
              <a:fillRect/>
            </a:stretch>
          </p:blipFill>
          <p:spPr>
            <a:xfrm>
              <a:off x="6533388" y="336804"/>
              <a:ext cx="3422903" cy="3476243"/>
            </a:xfrm>
            <a:prstGeom prst="rect">
              <a:avLst/>
            </a:prstGeom>
          </p:spPr>
        </p:pic>
        <p:pic>
          <p:nvPicPr>
            <p:cNvPr id="19" name="object 19"/>
            <p:cNvPicPr/>
            <p:nvPr/>
          </p:nvPicPr>
          <p:blipFill>
            <a:blip r:embed="rId5" cstate="print"/>
            <a:stretch>
              <a:fillRect/>
            </a:stretch>
          </p:blipFill>
          <p:spPr>
            <a:xfrm>
              <a:off x="6684264" y="487680"/>
              <a:ext cx="3049523" cy="3102850"/>
            </a:xfrm>
            <a:prstGeom prst="rect">
              <a:avLst/>
            </a:prstGeom>
          </p:spPr>
        </p:pic>
        <p:sp>
          <p:nvSpPr>
            <p:cNvPr id="20" name="object 20"/>
            <p:cNvSpPr/>
            <p:nvPr/>
          </p:nvSpPr>
          <p:spPr>
            <a:xfrm>
              <a:off x="6620764" y="424180"/>
              <a:ext cx="3176905" cy="3230245"/>
            </a:xfrm>
            <a:custGeom>
              <a:avLst/>
              <a:gdLst/>
              <a:ahLst/>
              <a:cxnLst/>
              <a:rect l="l" t="t" r="r" b="b"/>
              <a:pathLst>
                <a:path w="3176904" h="3230245">
                  <a:moveTo>
                    <a:pt x="0" y="0"/>
                  </a:moveTo>
                  <a:lnTo>
                    <a:pt x="3176524" y="0"/>
                  </a:lnTo>
                  <a:lnTo>
                    <a:pt x="3176524" y="3229864"/>
                  </a:lnTo>
                  <a:lnTo>
                    <a:pt x="0" y="3229864"/>
                  </a:lnTo>
                  <a:lnTo>
                    <a:pt x="0" y="0"/>
                  </a:lnTo>
                  <a:close/>
                </a:path>
              </a:pathLst>
            </a:custGeom>
            <a:ln w="127000">
              <a:solidFill>
                <a:srgbClr val="2C737D"/>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Franklin Gothic"/>
              </a:endParaRPr>
            </a:p>
          </p:txBody>
        </p:sp>
      </p:grpSp>
      <p:grpSp>
        <p:nvGrpSpPr>
          <p:cNvPr id="46" name="object 13"/>
          <p:cNvGrpSpPr/>
          <p:nvPr/>
        </p:nvGrpSpPr>
        <p:grpSpPr>
          <a:xfrm>
            <a:off x="7229176" y="1942214"/>
            <a:ext cx="1112520" cy="161925"/>
            <a:chOff x="5318759" y="1214627"/>
            <a:chExt cx="1112520" cy="161925"/>
          </a:xfrm>
        </p:grpSpPr>
        <p:pic>
          <p:nvPicPr>
            <p:cNvPr id="43" name="object 14"/>
            <p:cNvPicPr/>
            <p:nvPr/>
          </p:nvPicPr>
          <p:blipFill>
            <a:blip r:embed="rId2" cstate="print"/>
            <a:stretch>
              <a:fillRect/>
            </a:stretch>
          </p:blipFill>
          <p:spPr>
            <a:xfrm>
              <a:off x="5318759" y="1214627"/>
              <a:ext cx="1112519" cy="161543"/>
            </a:xfrm>
            <a:prstGeom prst="rect">
              <a:avLst/>
            </a:prstGeom>
          </p:spPr>
        </p:pic>
        <p:pic>
          <p:nvPicPr>
            <p:cNvPr id="44" name="object 15"/>
            <p:cNvPicPr/>
            <p:nvPr/>
          </p:nvPicPr>
          <p:blipFill>
            <a:blip r:embed="rId3" cstate="print"/>
            <a:stretch>
              <a:fillRect/>
            </a:stretch>
          </p:blipFill>
          <p:spPr>
            <a:xfrm>
              <a:off x="6293921" y="1214627"/>
              <a:ext cx="76161" cy="114300"/>
            </a:xfrm>
            <a:prstGeom prst="rect">
              <a:avLst/>
            </a:prstGeom>
          </p:spPr>
        </p:pic>
        <p:sp>
          <p:nvSpPr>
            <p:cNvPr id="45" name="object 16"/>
            <p:cNvSpPr/>
            <p:nvPr/>
          </p:nvSpPr>
          <p:spPr>
            <a:xfrm>
              <a:off x="5359908" y="1252727"/>
              <a:ext cx="1048385" cy="38100"/>
            </a:xfrm>
            <a:custGeom>
              <a:avLst/>
              <a:gdLst/>
              <a:ahLst/>
              <a:cxnLst/>
              <a:rect l="l" t="t" r="r" b="b"/>
              <a:pathLst>
                <a:path w="1048385" h="38100">
                  <a:moveTo>
                    <a:pt x="934008" y="0"/>
                  </a:moveTo>
                  <a:lnTo>
                    <a:pt x="0" y="0"/>
                  </a:lnTo>
                  <a:lnTo>
                    <a:pt x="0" y="38100"/>
                  </a:lnTo>
                  <a:lnTo>
                    <a:pt x="934008" y="38100"/>
                  </a:lnTo>
                  <a:lnTo>
                    <a:pt x="934008" y="0"/>
                  </a:lnTo>
                  <a:close/>
                </a:path>
                <a:path w="1048385" h="38100">
                  <a:moveTo>
                    <a:pt x="1048258" y="19050"/>
                  </a:moveTo>
                  <a:lnTo>
                    <a:pt x="1010170" y="0"/>
                  </a:lnTo>
                  <a:lnTo>
                    <a:pt x="953046" y="0"/>
                  </a:lnTo>
                  <a:lnTo>
                    <a:pt x="953046" y="38100"/>
                  </a:lnTo>
                  <a:lnTo>
                    <a:pt x="1010170" y="38100"/>
                  </a:lnTo>
                  <a:lnTo>
                    <a:pt x="1048258" y="19050"/>
                  </a:lnTo>
                  <a:close/>
                </a:path>
              </a:pathLst>
            </a:custGeom>
            <a:solidFill>
              <a:srgbClr val="2C737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Franklin Gothic"/>
              </a:endParaRPr>
            </a:p>
          </p:txBody>
        </p:sp>
      </p:grpSp>
      <p:grpSp>
        <p:nvGrpSpPr>
          <p:cNvPr id="51" name="object 21"/>
          <p:cNvGrpSpPr/>
          <p:nvPr/>
        </p:nvGrpSpPr>
        <p:grpSpPr>
          <a:xfrm>
            <a:off x="5007185" y="4662931"/>
            <a:ext cx="7176770" cy="1905000"/>
            <a:chOff x="5015484" y="3960876"/>
            <a:chExt cx="7176770" cy="1905000"/>
          </a:xfrm>
        </p:grpSpPr>
        <p:pic>
          <p:nvPicPr>
            <p:cNvPr id="52" name="object 22"/>
            <p:cNvPicPr/>
            <p:nvPr/>
          </p:nvPicPr>
          <p:blipFill>
            <a:blip r:embed="rId6" cstate="print"/>
            <a:stretch>
              <a:fillRect/>
            </a:stretch>
          </p:blipFill>
          <p:spPr>
            <a:xfrm>
              <a:off x="5015484" y="3960876"/>
              <a:ext cx="3334511" cy="1904999"/>
            </a:xfrm>
            <a:prstGeom prst="rect">
              <a:avLst/>
            </a:prstGeom>
          </p:spPr>
        </p:pic>
        <p:pic>
          <p:nvPicPr>
            <p:cNvPr id="53" name="object 23"/>
            <p:cNvPicPr/>
            <p:nvPr/>
          </p:nvPicPr>
          <p:blipFill>
            <a:blip r:embed="rId7" cstate="print"/>
            <a:stretch>
              <a:fillRect/>
            </a:stretch>
          </p:blipFill>
          <p:spPr>
            <a:xfrm>
              <a:off x="5166360" y="4111752"/>
              <a:ext cx="2961132" cy="1531619"/>
            </a:xfrm>
            <a:prstGeom prst="rect">
              <a:avLst/>
            </a:prstGeom>
          </p:spPr>
        </p:pic>
        <p:sp>
          <p:nvSpPr>
            <p:cNvPr id="54" name="object 24"/>
            <p:cNvSpPr/>
            <p:nvPr/>
          </p:nvSpPr>
          <p:spPr>
            <a:xfrm>
              <a:off x="5102860" y="4048252"/>
              <a:ext cx="3088640" cy="1658620"/>
            </a:xfrm>
            <a:custGeom>
              <a:avLst/>
              <a:gdLst/>
              <a:ahLst/>
              <a:cxnLst/>
              <a:rect l="l" t="t" r="r" b="b"/>
              <a:pathLst>
                <a:path w="3088640" h="1658620">
                  <a:moveTo>
                    <a:pt x="0" y="0"/>
                  </a:moveTo>
                  <a:lnTo>
                    <a:pt x="3088132" y="0"/>
                  </a:lnTo>
                  <a:lnTo>
                    <a:pt x="3088132" y="1658620"/>
                  </a:lnTo>
                  <a:lnTo>
                    <a:pt x="0" y="1658620"/>
                  </a:lnTo>
                  <a:lnTo>
                    <a:pt x="0" y="0"/>
                  </a:lnTo>
                  <a:close/>
                </a:path>
              </a:pathLst>
            </a:custGeom>
            <a:ln w="127000">
              <a:solidFill>
                <a:srgbClr val="2C737D"/>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Franklin Gothic"/>
              </a:endParaRPr>
            </a:p>
          </p:txBody>
        </p:sp>
        <p:pic>
          <p:nvPicPr>
            <p:cNvPr id="55" name="object 25"/>
            <p:cNvPicPr/>
            <p:nvPr/>
          </p:nvPicPr>
          <p:blipFill>
            <a:blip r:embed="rId8" cstate="print"/>
            <a:stretch>
              <a:fillRect/>
            </a:stretch>
          </p:blipFill>
          <p:spPr>
            <a:xfrm>
              <a:off x="8383524" y="3960876"/>
              <a:ext cx="3808476" cy="1813559"/>
            </a:xfrm>
            <a:prstGeom prst="rect">
              <a:avLst/>
            </a:prstGeom>
          </p:spPr>
        </p:pic>
        <p:pic>
          <p:nvPicPr>
            <p:cNvPr id="56" name="object 26"/>
            <p:cNvPicPr/>
            <p:nvPr/>
          </p:nvPicPr>
          <p:blipFill>
            <a:blip r:embed="rId9" cstate="print"/>
            <a:stretch>
              <a:fillRect/>
            </a:stretch>
          </p:blipFill>
          <p:spPr>
            <a:xfrm>
              <a:off x="8534400" y="4111752"/>
              <a:ext cx="3505187" cy="1440179"/>
            </a:xfrm>
            <a:prstGeom prst="rect">
              <a:avLst/>
            </a:prstGeom>
          </p:spPr>
        </p:pic>
        <p:sp>
          <p:nvSpPr>
            <p:cNvPr id="57" name="object 27"/>
            <p:cNvSpPr/>
            <p:nvPr/>
          </p:nvSpPr>
          <p:spPr>
            <a:xfrm>
              <a:off x="8470900" y="4048252"/>
              <a:ext cx="3632200" cy="1567180"/>
            </a:xfrm>
            <a:custGeom>
              <a:avLst/>
              <a:gdLst/>
              <a:ahLst/>
              <a:cxnLst/>
              <a:rect l="l" t="t" r="r" b="b"/>
              <a:pathLst>
                <a:path w="3632200" h="1567179">
                  <a:moveTo>
                    <a:pt x="0" y="0"/>
                  </a:moveTo>
                  <a:lnTo>
                    <a:pt x="3632200" y="0"/>
                  </a:lnTo>
                  <a:lnTo>
                    <a:pt x="3632200" y="1567180"/>
                  </a:lnTo>
                  <a:lnTo>
                    <a:pt x="0" y="1567180"/>
                  </a:lnTo>
                  <a:lnTo>
                    <a:pt x="0" y="0"/>
                  </a:lnTo>
                  <a:close/>
                </a:path>
              </a:pathLst>
            </a:custGeom>
            <a:ln w="127000">
              <a:solidFill>
                <a:srgbClr val="2C737D"/>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Franklin Gothic"/>
              </a:endParaRPr>
            </a:p>
          </p:txBody>
        </p:sp>
      </p:grpSp>
      <p:sp>
        <p:nvSpPr>
          <p:cNvPr id="28" name="TextBox 27">
            <a:extLst>
              <a:ext uri="{FF2B5EF4-FFF2-40B4-BE49-F238E27FC236}">
                <a16:creationId xmlns:a16="http://schemas.microsoft.com/office/drawing/2014/main" id="{23293A6B-DDEA-740B-9F95-996E7E0BF5E1}"/>
              </a:ext>
            </a:extLst>
          </p:cNvPr>
          <p:cNvSpPr txBox="1"/>
          <p:nvPr/>
        </p:nvSpPr>
        <p:spPr>
          <a:xfrm>
            <a:off x="5475250" y="2877016"/>
            <a:ext cx="2987352" cy="83099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a:ln>
                  <a:noFill/>
                </a:ln>
                <a:solidFill>
                  <a:prstClr val="black">
                    <a:lumMod val="75000"/>
                    <a:lumOff val="25000"/>
                  </a:prstClr>
                </a:solidFill>
                <a:effectLst/>
                <a:uLnTx/>
                <a:uFillTx/>
                <a:latin typeface="Franklin Gothic Book"/>
              </a:rPr>
              <a:t>How to change your screen name: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007B7-26E1-5E5C-E3B5-8BB5CBD0864D}"/>
              </a:ext>
            </a:extLst>
          </p:cNvPr>
          <p:cNvSpPr>
            <a:spLocks noGrp="1"/>
          </p:cNvSpPr>
          <p:nvPr>
            <p:ph type="title"/>
          </p:nvPr>
        </p:nvSpPr>
        <p:spPr>
          <a:xfrm>
            <a:off x="688258" y="365127"/>
            <a:ext cx="11129885" cy="1349375"/>
          </a:xfrm>
        </p:spPr>
        <p:txBody>
          <a:bodyPr>
            <a:normAutofit fontScale="90000"/>
          </a:bodyPr>
          <a:lstStyle/>
          <a:p>
            <a:r>
              <a:rPr lang="en-US">
                <a:latin typeface="Franklin Gothic"/>
              </a:rPr>
              <a:t>The Scorecard Committee recommends </a:t>
            </a:r>
            <a:br>
              <a:rPr lang="en-US">
                <a:latin typeface="Franklin Gothic"/>
              </a:rPr>
            </a:br>
            <a:r>
              <a:rPr lang="en-US">
                <a:latin typeface="Franklin Gothic"/>
              </a:rPr>
              <a:t>FY2025 new &amp; renewal CoC Program scorecards.</a:t>
            </a:r>
          </a:p>
        </p:txBody>
      </p:sp>
      <p:sp>
        <p:nvSpPr>
          <p:cNvPr id="3" name="Content Placeholder 2">
            <a:extLst>
              <a:ext uri="{FF2B5EF4-FFF2-40B4-BE49-F238E27FC236}">
                <a16:creationId xmlns:a16="http://schemas.microsoft.com/office/drawing/2014/main" id="{B0CFDB34-E164-8916-D5AD-52AC4519C9E3}"/>
              </a:ext>
            </a:extLst>
          </p:cNvPr>
          <p:cNvSpPr>
            <a:spLocks noGrp="1"/>
          </p:cNvSpPr>
          <p:nvPr>
            <p:ph idx="1"/>
          </p:nvPr>
        </p:nvSpPr>
        <p:spPr>
          <a:xfrm>
            <a:off x="688258" y="1999361"/>
            <a:ext cx="10665542" cy="4351338"/>
          </a:xfrm>
        </p:spPr>
        <p:txBody>
          <a:bodyPr/>
          <a:lstStyle/>
          <a:p>
            <a:pPr marL="0" indent="0">
              <a:buNone/>
            </a:pPr>
            <a:r>
              <a:rPr lang="en-US"/>
              <a:t>Questions?</a:t>
            </a:r>
          </a:p>
          <a:p>
            <a:pPr marL="0" indent="0">
              <a:buNone/>
            </a:pPr>
            <a:endParaRPr lang="en-US"/>
          </a:p>
          <a:p>
            <a:pPr marL="0" indent="0">
              <a:buNone/>
            </a:pPr>
            <a:r>
              <a:rPr lang="en-US"/>
              <a:t>Motion?</a:t>
            </a:r>
          </a:p>
          <a:p>
            <a:pPr marL="0" indent="0">
              <a:buNone/>
            </a:pPr>
            <a:endParaRPr lang="en-US"/>
          </a:p>
        </p:txBody>
      </p:sp>
    </p:spTree>
    <p:extLst>
      <p:ext uri="{BB962C8B-B14F-4D97-AF65-F5344CB8AC3E}">
        <p14:creationId xmlns:p14="http://schemas.microsoft.com/office/powerpoint/2010/main" val="448870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338CE2-3C1A-0C3D-8562-F828E9D7DB91}"/>
              </a:ext>
            </a:extLst>
          </p:cNvPr>
          <p:cNvSpPr>
            <a:spLocks noGrp="1"/>
          </p:cNvSpPr>
          <p:nvPr>
            <p:ph type="body" sz="quarter" idx="10"/>
          </p:nvPr>
        </p:nvSpPr>
        <p:spPr>
          <a:xfrm>
            <a:off x="1682600" y="2629877"/>
            <a:ext cx="8826800" cy="1598246"/>
          </a:xfrm>
        </p:spPr>
        <p:txBody>
          <a:bodyPr vert="horz" lIns="91440" tIns="45720" rIns="91440" bIns="45720" rtlCol="0" anchor="t">
            <a:normAutofit lnSpcReduction="10000"/>
          </a:bodyPr>
          <a:lstStyle/>
          <a:p>
            <a:r>
              <a:rPr lang="en-US"/>
              <a:t>HMIS Advisory Board Update</a:t>
            </a:r>
          </a:p>
        </p:txBody>
      </p:sp>
    </p:spTree>
    <p:extLst>
      <p:ext uri="{BB962C8B-B14F-4D97-AF65-F5344CB8AC3E}">
        <p14:creationId xmlns:p14="http://schemas.microsoft.com/office/powerpoint/2010/main" val="177346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7CBC5-D772-459C-CF74-F93FAEF467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FF7084-8033-67BD-8D16-79E159964943}"/>
              </a:ext>
            </a:extLst>
          </p:cNvPr>
          <p:cNvSpPr>
            <a:spLocks noGrp="1"/>
          </p:cNvSpPr>
          <p:nvPr>
            <p:ph type="title"/>
          </p:nvPr>
        </p:nvSpPr>
        <p:spPr/>
        <p:txBody>
          <a:bodyPr>
            <a:normAutofit/>
          </a:bodyPr>
          <a:lstStyle/>
          <a:p>
            <a:r>
              <a:rPr lang="en-US">
                <a:latin typeface="Franklin Gothic"/>
              </a:rPr>
              <a:t>HMIS Advisory Board</a:t>
            </a:r>
          </a:p>
        </p:txBody>
      </p:sp>
      <p:sp>
        <p:nvSpPr>
          <p:cNvPr id="3" name="Content Placeholder 2">
            <a:extLst>
              <a:ext uri="{FF2B5EF4-FFF2-40B4-BE49-F238E27FC236}">
                <a16:creationId xmlns:a16="http://schemas.microsoft.com/office/drawing/2014/main" id="{FFE6736B-11F5-862B-54E6-552071B1E49C}"/>
              </a:ext>
            </a:extLst>
          </p:cNvPr>
          <p:cNvSpPr>
            <a:spLocks noGrp="1"/>
          </p:cNvSpPr>
          <p:nvPr>
            <p:ph idx="1"/>
          </p:nvPr>
        </p:nvSpPr>
        <p:spPr>
          <a:xfrm>
            <a:off x="513347" y="1524000"/>
            <a:ext cx="10840453" cy="4826699"/>
          </a:xfrm>
        </p:spPr>
        <p:txBody>
          <a:bodyPr vert="horz" lIns="91440" tIns="45720" rIns="91440" bIns="45720" rtlCol="0" anchor="t">
            <a:normAutofit/>
          </a:bodyPr>
          <a:lstStyle/>
          <a:p>
            <a:pPr marL="0" indent="0">
              <a:buNone/>
            </a:pPr>
            <a:r>
              <a:rPr lang="en-US" sz="2400" b="0" i="0">
                <a:effectLst/>
                <a:latin typeface="Calibri"/>
                <a:ea typeface="Calibri"/>
                <a:cs typeface="Calibri"/>
              </a:rPr>
              <a:t>The NC BoS CoC’s HMIS </a:t>
            </a:r>
            <a:r>
              <a:rPr lang="en-US" sz="2400">
                <a:latin typeface="Calibri"/>
                <a:ea typeface="Calibri"/>
                <a:cs typeface="Calibri"/>
              </a:rPr>
              <a:t>lead agency is</a:t>
            </a:r>
            <a:r>
              <a:rPr lang="en-US" sz="2400" b="0" i="0">
                <a:effectLst/>
                <a:latin typeface="Calibri"/>
                <a:ea typeface="Calibri"/>
                <a:cs typeface="Calibri"/>
              </a:rPr>
              <a:t> NCCEH. </a:t>
            </a:r>
          </a:p>
          <a:p>
            <a:pPr marL="227965" indent="-227965"/>
            <a:r>
              <a:rPr lang="en-US" sz="2400">
                <a:latin typeface="Calibri"/>
                <a:ea typeface="Calibri"/>
                <a:cs typeface="Calibri"/>
              </a:rPr>
              <a:t>The governing body is the</a:t>
            </a:r>
            <a:r>
              <a:rPr lang="en-US" sz="2400" b="0" i="0">
                <a:effectLst/>
                <a:latin typeface="Calibri"/>
                <a:ea typeface="Calibri"/>
                <a:cs typeface="Calibri"/>
              </a:rPr>
              <a:t> HMIS@NCCEH Advisory Board </a:t>
            </a:r>
            <a:r>
              <a:rPr lang="en-US" sz="2400">
                <a:latin typeface="Calibri"/>
                <a:ea typeface="Calibri"/>
                <a:cs typeface="Calibri"/>
              </a:rPr>
              <a:t>consisting</a:t>
            </a:r>
            <a:r>
              <a:rPr lang="en-US" sz="2400" b="0" i="0">
                <a:effectLst/>
                <a:latin typeface="Calibri"/>
                <a:ea typeface="Calibri"/>
                <a:cs typeface="Calibri"/>
              </a:rPr>
              <a:t> of representatives from the NC BoS, Durham, and Orange CoCs. </a:t>
            </a:r>
          </a:p>
          <a:p>
            <a:pPr marL="227965" indent="-227965"/>
            <a:r>
              <a:rPr lang="en-US" sz="2400" b="0" i="0">
                <a:effectLst/>
                <a:latin typeface="Calibri"/>
                <a:ea typeface="Calibri"/>
                <a:cs typeface="Calibri"/>
              </a:rPr>
              <a:t>The CoCs’ oversight and governance responsibilities are carried out by the HMIS Advisory Board. </a:t>
            </a:r>
          </a:p>
          <a:p>
            <a:pPr marL="227965" indent="-227965"/>
            <a:r>
              <a:rPr lang="en-US" sz="2400" b="0" i="0">
                <a:effectLst/>
                <a:latin typeface="Calibri"/>
                <a:ea typeface="Calibri"/>
                <a:cs typeface="Calibri"/>
              </a:rPr>
              <a:t>The NC BoS CoC needs to nominate and elect a 2</a:t>
            </a:r>
            <a:r>
              <a:rPr lang="en-US" sz="2400" b="0" i="0" baseline="30000">
                <a:effectLst/>
                <a:latin typeface="Calibri"/>
                <a:ea typeface="Calibri"/>
                <a:cs typeface="Calibri"/>
              </a:rPr>
              <a:t>nd</a:t>
            </a:r>
            <a:r>
              <a:rPr lang="en-US" sz="2400" b="0" i="0">
                <a:effectLst/>
                <a:latin typeface="Calibri"/>
                <a:ea typeface="Calibri"/>
                <a:cs typeface="Calibri"/>
              </a:rPr>
              <a:t> CoC designated representative to the HMIS Advisory Board who will also likely need </a:t>
            </a:r>
            <a:r>
              <a:rPr lang="en-US" sz="2400">
                <a:latin typeface="Calibri"/>
                <a:ea typeface="Calibri"/>
                <a:cs typeface="Calibri"/>
              </a:rPr>
              <a:t>to </a:t>
            </a:r>
            <a:r>
              <a:rPr lang="en-US" sz="2400" b="0" i="0">
                <a:effectLst/>
                <a:latin typeface="Calibri"/>
                <a:ea typeface="Calibri"/>
                <a:cs typeface="Calibri"/>
              </a:rPr>
              <a:t>serve on the HMIS Advisory Board Executive Committee. </a:t>
            </a:r>
          </a:p>
          <a:p>
            <a:pPr marL="227965" indent="-227965"/>
            <a:endParaRPr lang="en-US" sz="2400">
              <a:solidFill>
                <a:srgbClr val="000000"/>
              </a:solidFill>
              <a:latin typeface="Calibri"/>
              <a:ea typeface="Calibri"/>
              <a:cs typeface="Calibri"/>
            </a:endParaRPr>
          </a:p>
          <a:p>
            <a:pPr marL="0" indent="0">
              <a:buNone/>
            </a:pPr>
            <a:r>
              <a:rPr lang="en-US" sz="2400">
                <a:solidFill>
                  <a:srgbClr val="000000"/>
                </a:solidFill>
                <a:latin typeface="Calibri"/>
                <a:ea typeface="Calibri"/>
                <a:cs typeface="Calibri"/>
                <a:hlinkClick r:id="rId2"/>
              </a:rPr>
              <a:t>Governance Charter</a:t>
            </a:r>
            <a:endParaRPr lang="en-US" sz="2400">
              <a:latin typeface="Calibri"/>
              <a:ea typeface="Calibri"/>
              <a:cs typeface="Calibri"/>
            </a:endParaRPr>
          </a:p>
        </p:txBody>
      </p:sp>
    </p:spTree>
    <p:extLst>
      <p:ext uri="{BB962C8B-B14F-4D97-AF65-F5344CB8AC3E}">
        <p14:creationId xmlns:p14="http://schemas.microsoft.com/office/powerpoint/2010/main" val="3621460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E8564-8C8A-55E1-F0C8-E8CAE7E024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52BC88-5B3E-D775-1430-6E0AF487CB11}"/>
              </a:ext>
            </a:extLst>
          </p:cNvPr>
          <p:cNvSpPr>
            <a:spLocks noGrp="1"/>
          </p:cNvSpPr>
          <p:nvPr>
            <p:ph type="title"/>
          </p:nvPr>
        </p:nvSpPr>
        <p:spPr/>
        <p:txBody>
          <a:bodyPr>
            <a:normAutofit/>
          </a:bodyPr>
          <a:lstStyle/>
          <a:p>
            <a:r>
              <a:rPr lang="en-US">
                <a:latin typeface="Franklin Gothic"/>
              </a:rPr>
              <a:t>HMIS Advisory Board</a:t>
            </a:r>
          </a:p>
        </p:txBody>
      </p:sp>
      <p:sp>
        <p:nvSpPr>
          <p:cNvPr id="3" name="Content Placeholder 2">
            <a:extLst>
              <a:ext uri="{FF2B5EF4-FFF2-40B4-BE49-F238E27FC236}">
                <a16:creationId xmlns:a16="http://schemas.microsoft.com/office/drawing/2014/main" id="{D82A3C59-7727-2E87-9E9D-47C7615ABDA2}"/>
              </a:ext>
            </a:extLst>
          </p:cNvPr>
          <p:cNvSpPr>
            <a:spLocks noGrp="1"/>
          </p:cNvSpPr>
          <p:nvPr>
            <p:ph idx="1"/>
          </p:nvPr>
        </p:nvSpPr>
        <p:spPr>
          <a:xfrm>
            <a:off x="513347" y="1524000"/>
            <a:ext cx="10840453" cy="4826699"/>
          </a:xfrm>
        </p:spPr>
        <p:txBody>
          <a:bodyPr vert="horz" lIns="91440" tIns="45720" rIns="91440" bIns="45720" rtlCol="0" anchor="t">
            <a:normAutofit/>
          </a:bodyPr>
          <a:lstStyle/>
          <a:p>
            <a:pPr marL="0" indent="0">
              <a:buNone/>
            </a:pPr>
            <a:r>
              <a:rPr lang="en-US" sz="2400" b="0" i="0">
                <a:effectLst/>
                <a:latin typeface="Calibri"/>
                <a:ea typeface="Calibri"/>
                <a:cs typeface="Calibri"/>
              </a:rPr>
              <a:t>The NC BoS CoC opens nominations for a 2</a:t>
            </a:r>
            <a:r>
              <a:rPr lang="en-US" sz="2400" b="0" i="0" baseline="30000">
                <a:effectLst/>
                <a:latin typeface="Calibri"/>
                <a:ea typeface="Calibri"/>
                <a:cs typeface="Calibri"/>
              </a:rPr>
              <a:t>nd</a:t>
            </a:r>
            <a:r>
              <a:rPr lang="en-US" sz="2400" b="0" i="0">
                <a:effectLst/>
                <a:latin typeface="Calibri"/>
                <a:ea typeface="Calibri"/>
                <a:cs typeface="Calibri"/>
              </a:rPr>
              <a:t> dedicated CoC representative for the HMIS Advisory Board from April 1st through April 15</a:t>
            </a:r>
            <a:r>
              <a:rPr lang="en-US" sz="2400" b="0" i="0" baseline="30000">
                <a:effectLst/>
                <a:latin typeface="Calibri"/>
                <a:ea typeface="Calibri"/>
                <a:cs typeface="Calibri"/>
              </a:rPr>
              <a:t>th</a:t>
            </a:r>
            <a:r>
              <a:rPr lang="en-US" sz="2400" b="0" i="0">
                <a:effectLst/>
                <a:latin typeface="Calibri"/>
                <a:ea typeface="Calibri"/>
                <a:cs typeface="Calibri"/>
              </a:rPr>
              <a:t>.</a:t>
            </a:r>
          </a:p>
          <a:p>
            <a:pPr marL="0" indent="0">
              <a:buNone/>
            </a:pPr>
            <a:endParaRPr lang="en-US" sz="2400">
              <a:latin typeface="Calibri"/>
              <a:ea typeface="Calibri"/>
              <a:cs typeface="Calibri"/>
            </a:endParaRPr>
          </a:p>
          <a:p>
            <a:pPr marL="0" indent="0">
              <a:buNone/>
            </a:pPr>
            <a:r>
              <a:rPr lang="en-US" sz="2400">
                <a:latin typeface="Calibri"/>
                <a:ea typeface="Calibri"/>
                <a:cs typeface="Calibri"/>
              </a:rPr>
              <a:t>Please submit nominations via this Smartsheet Link:</a:t>
            </a:r>
            <a:r>
              <a:rPr lang="en-US" sz="2400" dirty="0">
                <a:latin typeface="Calibri"/>
                <a:ea typeface="Calibri"/>
                <a:cs typeface="Calibri"/>
              </a:rPr>
              <a:t> </a:t>
            </a:r>
            <a:r>
              <a:rPr lang="en-US" sz="2400" dirty="0">
                <a:latin typeface="Calibri"/>
                <a:ea typeface="Calibri"/>
                <a:cs typeface="Calibri"/>
                <a:hlinkClick r:id="rId2"/>
              </a:rPr>
              <a:t>https://app.smartsheet.com/b/form/42936bab667f43209444a644af1cefd2</a:t>
            </a:r>
            <a:endParaRPr lang="en-US" sz="2400">
              <a:latin typeface="Calibri"/>
              <a:ea typeface="Calibri"/>
              <a:cs typeface="Calibri"/>
            </a:endParaRPr>
          </a:p>
        </p:txBody>
      </p:sp>
    </p:spTree>
    <p:extLst>
      <p:ext uri="{BB962C8B-B14F-4D97-AF65-F5344CB8AC3E}">
        <p14:creationId xmlns:p14="http://schemas.microsoft.com/office/powerpoint/2010/main" val="1904469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2506" y="95527"/>
            <a:ext cx="11628102" cy="938719"/>
          </a:xfrm>
          <a:prstGeom prst="rect">
            <a:avLst/>
          </a:prstGeom>
          <a:solidFill>
            <a:srgbClr val="2C737D"/>
          </a:solidFill>
          <a:ln w="12700">
            <a:solidFill>
              <a:srgbClr val="1E525B"/>
            </a:solidFill>
          </a:ln>
        </p:spPr>
        <p:txBody>
          <a:bodyPr vert="horz" wrap="square" lIns="0" tIns="0" rIns="0" bIns="0" rtlCol="0">
            <a:spAutoFit/>
          </a:bodyPr>
          <a:lstStyle/>
          <a:p>
            <a:pPr marL="91440" marR="0" lvl="0" indent="0" defTabSz="914400" eaLnBrk="1" fontAlgn="auto" latinLnBrk="0" hangingPunct="1">
              <a:lnSpc>
                <a:spcPts val="3890"/>
              </a:lnSpc>
              <a:spcBef>
                <a:spcPts val="0"/>
              </a:spcBef>
              <a:spcAft>
                <a:spcPts val="0"/>
              </a:spcAft>
              <a:buClrTx/>
              <a:buSzTx/>
              <a:buFontTx/>
              <a:buNone/>
              <a:tabLst/>
              <a:defRPr/>
            </a:pPr>
            <a:r>
              <a:rPr kumimoji="0" sz="3600" b="0" i="0" u="none" strike="noStrike" kern="0" cap="none" spc="0" normalizeH="0" baseline="0" noProof="0">
                <a:ln>
                  <a:noFill/>
                </a:ln>
                <a:solidFill>
                  <a:srgbClr val="FFFFFF"/>
                </a:solidFill>
                <a:effectLst/>
                <a:uLnTx/>
                <a:uFillTx/>
                <a:latin typeface="Franklin Gothic Book"/>
                <a:cs typeface="Franklin Gothic Book"/>
              </a:rPr>
              <a:t>Upcoming</a:t>
            </a:r>
            <a:r>
              <a:rPr kumimoji="0" sz="3600" b="0" i="0" u="none" strike="noStrike" kern="0" cap="none" spc="-50" normalizeH="0" baseline="0" noProof="0">
                <a:ln>
                  <a:noFill/>
                </a:ln>
                <a:solidFill>
                  <a:srgbClr val="FFFFFF"/>
                </a:solidFill>
                <a:effectLst/>
                <a:uLnTx/>
                <a:uFillTx/>
                <a:latin typeface="Franklin Gothic Book"/>
                <a:cs typeface="Franklin Gothic Book"/>
              </a:rPr>
              <a:t> </a:t>
            </a:r>
            <a:r>
              <a:rPr kumimoji="0" sz="3600" b="0" i="0" u="none" strike="noStrike" kern="0" cap="none" spc="0" normalizeH="0" baseline="0" noProof="0">
                <a:ln>
                  <a:noFill/>
                </a:ln>
                <a:solidFill>
                  <a:srgbClr val="FFFFFF"/>
                </a:solidFill>
                <a:effectLst/>
                <a:uLnTx/>
                <a:uFillTx/>
                <a:latin typeface="Franklin Gothic Book"/>
                <a:cs typeface="Franklin Gothic Book"/>
              </a:rPr>
              <a:t>meetings</a:t>
            </a:r>
            <a:r>
              <a:rPr kumimoji="0" sz="3600" b="0" i="0" u="none" strike="noStrike" kern="0" cap="none" spc="-25" normalizeH="0" baseline="0" noProof="0">
                <a:ln>
                  <a:noFill/>
                </a:ln>
                <a:solidFill>
                  <a:srgbClr val="FFFFFF"/>
                </a:solidFill>
                <a:effectLst/>
                <a:uLnTx/>
                <a:uFillTx/>
                <a:latin typeface="Franklin Gothic Book"/>
                <a:cs typeface="Franklin Gothic Book"/>
              </a:rPr>
              <a:t> </a:t>
            </a:r>
            <a:r>
              <a:rPr kumimoji="0" sz="3600" b="0" i="0" u="none" strike="noStrike" kern="0" cap="none" spc="0" normalizeH="0" baseline="0" noProof="0">
                <a:ln>
                  <a:noFill/>
                </a:ln>
                <a:solidFill>
                  <a:srgbClr val="FFFFFF"/>
                </a:solidFill>
                <a:effectLst/>
                <a:uLnTx/>
                <a:uFillTx/>
                <a:latin typeface="Franklin Gothic Book"/>
                <a:cs typeface="Franklin Gothic Book"/>
              </a:rPr>
              <a:t>&amp;</a:t>
            </a:r>
            <a:r>
              <a:rPr kumimoji="0" sz="3600" b="0" i="0" u="none" strike="noStrike" kern="0" cap="none" spc="-15" normalizeH="0" baseline="0" noProof="0">
                <a:ln>
                  <a:noFill/>
                </a:ln>
                <a:solidFill>
                  <a:srgbClr val="FFFFFF"/>
                </a:solidFill>
                <a:effectLst/>
                <a:uLnTx/>
                <a:uFillTx/>
                <a:latin typeface="Franklin Gothic Book"/>
                <a:cs typeface="Franklin Gothic Book"/>
              </a:rPr>
              <a:t> </a:t>
            </a:r>
            <a:r>
              <a:rPr kumimoji="0" sz="3600" b="0" i="0" u="none" strike="noStrike" kern="0" cap="none" spc="-10" normalizeH="0" baseline="0" noProof="0">
                <a:ln>
                  <a:noFill/>
                </a:ln>
                <a:solidFill>
                  <a:srgbClr val="FFFFFF"/>
                </a:solidFill>
                <a:effectLst/>
                <a:uLnTx/>
                <a:uFillTx/>
                <a:latin typeface="Franklin Gothic Book"/>
                <a:cs typeface="Franklin Gothic Book"/>
              </a:rPr>
              <a:t>reminders</a:t>
            </a:r>
            <a:endParaRPr kumimoji="0" sz="3600" b="0" i="0" u="none" strike="noStrike" kern="0" cap="none" spc="0" normalizeH="0" baseline="0" noProof="0">
              <a:ln>
                <a:noFill/>
              </a:ln>
              <a:solidFill>
                <a:sysClr val="windowText" lastClr="000000"/>
              </a:solidFill>
              <a:effectLst/>
              <a:uLnTx/>
              <a:uFillTx/>
              <a:latin typeface="Franklin Gothic Book"/>
              <a:cs typeface="Franklin Gothic Book"/>
            </a:endParaRPr>
          </a:p>
          <a:p>
            <a:pPr marL="91440" marR="0" lvl="0" indent="0" defTabSz="914400" eaLnBrk="1" fontAlgn="auto" latinLnBrk="0" hangingPunct="1">
              <a:lnSpc>
                <a:spcPct val="100000"/>
              </a:lnSpc>
              <a:spcBef>
                <a:spcPts val="1460"/>
              </a:spcBef>
              <a:spcAft>
                <a:spcPts val="0"/>
              </a:spcAft>
              <a:buClrTx/>
              <a:buSzTx/>
              <a:buFontTx/>
              <a:buNone/>
              <a:tabLst/>
              <a:defRPr/>
            </a:pPr>
            <a:r>
              <a:rPr kumimoji="0" sz="1600" b="0" i="1" u="none" strike="noStrike" kern="0" cap="none" spc="-10" normalizeH="0" baseline="0" noProof="0">
                <a:ln>
                  <a:noFill/>
                </a:ln>
                <a:solidFill>
                  <a:srgbClr val="FFFFFF"/>
                </a:solidFill>
                <a:effectLst/>
                <a:uLnTx/>
                <a:uFillTx/>
                <a:latin typeface="Franklin Gothic Book"/>
                <a:cs typeface="Franklin Gothic Book"/>
              </a:rPr>
              <a:t>(Log-</a:t>
            </a:r>
            <a:r>
              <a:rPr kumimoji="0" sz="1600" b="0" i="1" u="none" strike="noStrike" kern="0" cap="none" spc="0" normalizeH="0" baseline="0" noProof="0">
                <a:ln>
                  <a:noFill/>
                </a:ln>
                <a:solidFill>
                  <a:srgbClr val="FFFFFF"/>
                </a:solidFill>
                <a:effectLst/>
                <a:uLnTx/>
                <a:uFillTx/>
                <a:latin typeface="Franklin Gothic Book"/>
                <a:cs typeface="Franklin Gothic Book"/>
              </a:rPr>
              <a:t>in</a:t>
            </a:r>
            <a:r>
              <a:rPr lang="en-US" sz="1600" i="1" kern="0">
                <a:solidFill>
                  <a:srgbClr val="FFFFFF"/>
                </a:solidFill>
                <a:latin typeface="Franklin Gothic Book"/>
                <a:cs typeface="Franklin Gothic Book"/>
              </a:rPr>
              <a:t>, </a:t>
            </a:r>
            <a:r>
              <a:rPr kumimoji="0" lang="en-US" sz="1600" b="0" i="1" u="none" strike="noStrike" kern="0" cap="none" spc="0" normalizeH="0" baseline="0" noProof="0">
                <a:ln>
                  <a:noFill/>
                </a:ln>
                <a:solidFill>
                  <a:srgbClr val="FFFFFF"/>
                </a:solidFill>
                <a:effectLst/>
                <a:uLnTx/>
                <a:uFillTx/>
                <a:latin typeface="Franklin Gothic Book"/>
                <a:cs typeface="Franklin Gothic Book"/>
              </a:rPr>
              <a:t>registration</a:t>
            </a:r>
            <a:r>
              <a:rPr kumimoji="0" sz="1600" b="0" i="1" u="none" strike="noStrike" kern="0" cap="none" spc="-20" normalizeH="0" baseline="0" noProof="0">
                <a:ln>
                  <a:noFill/>
                </a:ln>
                <a:solidFill>
                  <a:srgbClr val="FFFFFF"/>
                </a:solidFill>
                <a:effectLst/>
                <a:uLnTx/>
                <a:uFillTx/>
                <a:latin typeface="Franklin Gothic Book"/>
                <a:cs typeface="Franklin Gothic Book"/>
              </a:rPr>
              <a:t> </a:t>
            </a:r>
            <a:r>
              <a:rPr kumimoji="0" lang="en-US" sz="1600" b="0" i="1" u="none" strike="noStrike" kern="0" cap="none" spc="-20" normalizeH="0" baseline="0" noProof="0">
                <a:ln>
                  <a:noFill/>
                </a:ln>
                <a:solidFill>
                  <a:srgbClr val="FFFFFF"/>
                </a:solidFill>
                <a:effectLst/>
                <a:uLnTx/>
                <a:uFillTx/>
                <a:latin typeface="Franklin Gothic Book"/>
                <a:cs typeface="Franklin Gothic Book"/>
              </a:rPr>
              <a:t>&amp; recording </a:t>
            </a:r>
            <a:r>
              <a:rPr kumimoji="0" sz="1600" b="0" i="1" u="none" strike="noStrike" kern="0" cap="none" spc="-10" normalizeH="0" baseline="0" noProof="0">
                <a:ln>
                  <a:noFill/>
                </a:ln>
                <a:solidFill>
                  <a:srgbClr val="FFFFFF"/>
                </a:solidFill>
                <a:effectLst/>
                <a:uLnTx/>
                <a:uFillTx/>
                <a:latin typeface="Franklin Gothic Book"/>
                <a:cs typeface="Franklin Gothic Book"/>
              </a:rPr>
              <a:t>information</a:t>
            </a:r>
            <a:r>
              <a:rPr kumimoji="0" sz="1600" b="0" i="1" u="none" strike="noStrike" kern="0" cap="none" spc="-25" normalizeH="0" baseline="0" noProof="0">
                <a:ln>
                  <a:noFill/>
                </a:ln>
                <a:solidFill>
                  <a:srgbClr val="FFFFFF"/>
                </a:solidFill>
                <a:effectLst/>
                <a:uLnTx/>
                <a:uFillTx/>
                <a:latin typeface="Franklin Gothic Book"/>
                <a:cs typeface="Franklin Gothic Book"/>
              </a:rPr>
              <a:t> </a:t>
            </a:r>
            <a:r>
              <a:rPr kumimoji="0" sz="1600" b="0" i="1" u="none" strike="noStrike" kern="0" cap="none" spc="0" normalizeH="0" baseline="0" noProof="0">
                <a:ln>
                  <a:noFill/>
                </a:ln>
                <a:solidFill>
                  <a:srgbClr val="FFFFFF"/>
                </a:solidFill>
                <a:effectLst/>
                <a:uLnTx/>
                <a:uFillTx/>
                <a:latin typeface="Franklin Gothic Book"/>
                <a:cs typeface="Franklin Gothic Book"/>
              </a:rPr>
              <a:t>can</a:t>
            </a:r>
            <a:r>
              <a:rPr kumimoji="0" sz="1600" b="0" i="1" u="none" strike="noStrike" kern="0" cap="none" spc="-10" normalizeH="0" baseline="0" noProof="0">
                <a:ln>
                  <a:noFill/>
                </a:ln>
                <a:solidFill>
                  <a:srgbClr val="FFFFFF"/>
                </a:solidFill>
                <a:effectLst/>
                <a:uLnTx/>
                <a:uFillTx/>
                <a:latin typeface="Franklin Gothic Book"/>
                <a:cs typeface="Franklin Gothic Book"/>
              </a:rPr>
              <a:t> </a:t>
            </a:r>
            <a:r>
              <a:rPr kumimoji="0" sz="1600" b="0" i="1" u="none" strike="noStrike" kern="0" cap="none" spc="0" normalizeH="0" baseline="0" noProof="0">
                <a:ln>
                  <a:noFill/>
                </a:ln>
                <a:solidFill>
                  <a:srgbClr val="FFFFFF"/>
                </a:solidFill>
                <a:effectLst/>
                <a:uLnTx/>
                <a:uFillTx/>
                <a:latin typeface="Franklin Gothic Book"/>
                <a:cs typeface="Franklin Gothic Book"/>
              </a:rPr>
              <a:t>be</a:t>
            </a:r>
            <a:r>
              <a:rPr kumimoji="0" sz="1600" b="0" i="1" u="none" strike="noStrike" kern="0" cap="none" spc="-20" normalizeH="0" baseline="0" noProof="0">
                <a:ln>
                  <a:noFill/>
                </a:ln>
                <a:solidFill>
                  <a:srgbClr val="FFFFFF"/>
                </a:solidFill>
                <a:effectLst/>
                <a:uLnTx/>
                <a:uFillTx/>
                <a:latin typeface="Franklin Gothic Book"/>
                <a:cs typeface="Franklin Gothic Book"/>
              </a:rPr>
              <a:t> </a:t>
            </a:r>
            <a:r>
              <a:rPr kumimoji="0" sz="1600" b="0" i="1" u="none" strike="noStrike" kern="0" cap="none" spc="0" normalizeH="0" baseline="0" noProof="0">
                <a:ln>
                  <a:noFill/>
                </a:ln>
                <a:solidFill>
                  <a:srgbClr val="FFFFFF"/>
                </a:solidFill>
                <a:effectLst/>
                <a:uLnTx/>
                <a:uFillTx/>
                <a:latin typeface="Franklin Gothic Book"/>
                <a:cs typeface="Franklin Gothic Book"/>
              </a:rPr>
              <a:t>found</a:t>
            </a:r>
            <a:r>
              <a:rPr kumimoji="0" sz="1600" b="0" i="1" u="none" strike="noStrike" kern="0" cap="none" spc="-15" normalizeH="0" baseline="0" noProof="0">
                <a:ln>
                  <a:noFill/>
                </a:ln>
                <a:solidFill>
                  <a:srgbClr val="FFFFFF"/>
                </a:solidFill>
                <a:effectLst/>
                <a:uLnTx/>
                <a:uFillTx/>
                <a:latin typeface="Franklin Gothic Book"/>
                <a:cs typeface="Franklin Gothic Book"/>
              </a:rPr>
              <a:t> </a:t>
            </a:r>
            <a:r>
              <a:rPr kumimoji="0" sz="1600" b="0" i="1" u="none" strike="noStrike" kern="0" cap="none" spc="0" normalizeH="0" baseline="0" noProof="0">
                <a:ln>
                  <a:noFill/>
                </a:ln>
                <a:solidFill>
                  <a:srgbClr val="FFFFFF"/>
                </a:solidFill>
                <a:effectLst/>
                <a:uLnTx/>
                <a:uFillTx/>
                <a:latin typeface="Franklin Gothic Book"/>
                <a:cs typeface="Franklin Gothic Book"/>
              </a:rPr>
              <a:t>on</a:t>
            </a:r>
            <a:r>
              <a:rPr kumimoji="0" sz="1600" b="0" i="1" u="none" strike="noStrike" kern="0" cap="none" spc="-15" normalizeH="0" baseline="0" noProof="0">
                <a:ln>
                  <a:noFill/>
                </a:ln>
                <a:solidFill>
                  <a:srgbClr val="FFFFFF"/>
                </a:solidFill>
                <a:effectLst/>
                <a:uLnTx/>
                <a:uFillTx/>
                <a:latin typeface="Franklin Gothic Book"/>
                <a:cs typeface="Franklin Gothic Book"/>
              </a:rPr>
              <a:t> </a:t>
            </a:r>
            <a:r>
              <a:rPr kumimoji="0" sz="1600" b="0" i="1" u="none" strike="noStrike" kern="0" cap="none" spc="-10" normalizeH="0" baseline="0" noProof="0">
                <a:ln>
                  <a:noFill/>
                </a:ln>
                <a:solidFill>
                  <a:srgbClr val="FFFFFF"/>
                </a:solidFill>
                <a:effectLst/>
                <a:uLnTx/>
                <a:uFillTx/>
                <a:latin typeface="Franklin Gothic Book"/>
                <a:cs typeface="Franklin Gothic Book"/>
              </a:rPr>
              <a:t>agenda)</a:t>
            </a:r>
            <a:endParaRPr kumimoji="0" sz="1600" b="0" i="0" u="none" strike="noStrike" kern="0" cap="none" spc="0" normalizeH="0" baseline="0" noProof="0">
              <a:ln>
                <a:noFill/>
              </a:ln>
              <a:solidFill>
                <a:sysClr val="windowText" lastClr="000000"/>
              </a:solidFill>
              <a:effectLst/>
              <a:uLnTx/>
              <a:uFillTx/>
              <a:latin typeface="Franklin Gothic Book"/>
              <a:cs typeface="Franklin Gothic Book"/>
            </a:endParaRPr>
          </a:p>
        </p:txBody>
      </p:sp>
      <p:sp>
        <p:nvSpPr>
          <p:cNvPr id="3" name="object 3"/>
          <p:cNvSpPr txBox="1"/>
          <p:nvPr/>
        </p:nvSpPr>
        <p:spPr>
          <a:xfrm>
            <a:off x="371392" y="1184971"/>
            <a:ext cx="10573976" cy="2864695"/>
          </a:xfrm>
          <a:prstGeom prst="rect">
            <a:avLst/>
          </a:prstGeom>
        </p:spPr>
        <p:txBody>
          <a:bodyPr vert="horz" wrap="square" lIns="0" tIns="13335" rIns="0" bIns="0" rtlCol="0" anchor="t">
            <a:spAutoFit/>
          </a:bodyPr>
          <a:lstStyle/>
          <a:p>
            <a:pPr marL="342900" indent="-342900" defTabSz="914400">
              <a:lnSpc>
                <a:spcPct val="200000"/>
              </a:lnSpc>
              <a:buFont typeface="Arial,Sans-Serif"/>
              <a:buChar char="•"/>
              <a:defRPr/>
            </a:pPr>
            <a:r>
              <a:rPr lang="en-US" sz="2400" b="1">
                <a:latin typeface="Franklin Gothic"/>
              </a:rPr>
              <a:t>Veterans Subcommittee, </a:t>
            </a:r>
            <a:r>
              <a:rPr lang="en-US" sz="2400" i="1">
                <a:latin typeface="Franklin Gothic"/>
              </a:rPr>
              <a:t>Monday, April 7, 11 A.M. – 12 P.M. </a:t>
            </a:r>
            <a:endParaRPr lang="en-US" sz="2400">
              <a:latin typeface="Franklin Gothic"/>
            </a:endParaRPr>
          </a:p>
          <a:p>
            <a:pPr marL="342900" indent="-342900" defTabSz="914400">
              <a:lnSpc>
                <a:spcPct val="200000"/>
              </a:lnSpc>
              <a:buFont typeface="Arial"/>
              <a:buChar char="•"/>
              <a:defRPr/>
            </a:pPr>
            <a:r>
              <a:rPr lang="en-US" sz="2400" b="1">
                <a:latin typeface="Franklin Gothic"/>
              </a:rPr>
              <a:t>Lived Expertise Advisory Council</a:t>
            </a:r>
            <a:r>
              <a:rPr lang="en-US" sz="2400">
                <a:latin typeface="Franklin Gothic"/>
              </a:rPr>
              <a:t>, </a:t>
            </a:r>
            <a:r>
              <a:rPr lang="en-US" sz="2400" i="1">
                <a:latin typeface="Franklin Gothic"/>
              </a:rPr>
              <a:t>Friday, April 11, 12 – 1 P.M</a:t>
            </a:r>
            <a:endParaRPr lang="en-US" sz="2400" b="1">
              <a:latin typeface="Franklin Gothic"/>
              <a:ea typeface="Calibri"/>
              <a:cs typeface="Calibri"/>
            </a:endParaRPr>
          </a:p>
          <a:p>
            <a:pPr marL="342900" indent="-342900" defTabSz="914400">
              <a:lnSpc>
                <a:spcPct val="200000"/>
              </a:lnSpc>
              <a:buFont typeface="Arial" panose="05050102010706020507" pitchFamily="18" charset="2"/>
              <a:buChar char="•"/>
              <a:defRPr/>
            </a:pPr>
            <a:r>
              <a:rPr lang="en-US" sz="2400" b="1">
                <a:latin typeface="Franklin Gothic"/>
              </a:rPr>
              <a:t>Racial Equity Subcommittee</a:t>
            </a:r>
            <a:r>
              <a:rPr lang="en-US" sz="2400">
                <a:latin typeface="Franklin Gothic"/>
              </a:rPr>
              <a:t>, </a:t>
            </a:r>
            <a:r>
              <a:rPr lang="en-US" sz="2400" i="1">
                <a:latin typeface="Franklin Gothic"/>
              </a:rPr>
              <a:t>Wednesday, April 16, 11:30 A.M. – 12:30 P.M.</a:t>
            </a:r>
            <a:endParaRPr lang="en-US" sz="2400" i="1">
              <a:latin typeface="Franklin Gothic"/>
              <a:ea typeface="Calibri" panose="020F0502020204030204"/>
              <a:cs typeface="Calibri" panose="020F0502020204030204"/>
            </a:endParaRPr>
          </a:p>
          <a:p>
            <a:pPr marL="342900" indent="-342900" defTabSz="914400">
              <a:lnSpc>
                <a:spcPct val="200000"/>
              </a:lnSpc>
              <a:buFont typeface="Arial" panose="05050102010706020507" pitchFamily="18" charset="2"/>
              <a:buChar char="•"/>
              <a:defRPr/>
            </a:pPr>
            <a:r>
              <a:rPr lang="en-US" sz="2400" b="1">
                <a:latin typeface="Franklin Gothic"/>
              </a:rPr>
              <a:t>Funding &amp; Performance Subcommittee</a:t>
            </a:r>
            <a:r>
              <a:rPr lang="en-US" sz="2400">
                <a:latin typeface="Franklin Gothic"/>
              </a:rPr>
              <a:t>, </a:t>
            </a:r>
            <a:r>
              <a:rPr lang="en-US" sz="2400" i="1">
                <a:latin typeface="Franklin Gothic"/>
              </a:rPr>
              <a:t>Thursday, April 17, 2 – 3 P.M.</a:t>
            </a:r>
            <a:endParaRPr lang="en-US" sz="2400" i="1">
              <a:latin typeface="Franklin Gothic"/>
              <a:ea typeface="Calibri"/>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1968" y="662709"/>
            <a:ext cx="4187231" cy="566822"/>
          </a:xfrm>
          <a:prstGeom prst="rect">
            <a:avLst/>
          </a:prstGeom>
        </p:spPr>
        <p:txBody>
          <a:bodyPr vert="horz" wrap="square" lIns="0" tIns="12700" rIns="0" bIns="0" rtlCol="0">
            <a:spAutoFit/>
          </a:bodyPr>
          <a:lstStyle/>
          <a:p>
            <a:pPr marL="12700">
              <a:lnSpc>
                <a:spcPct val="100000"/>
              </a:lnSpc>
              <a:spcBef>
                <a:spcPts val="100"/>
              </a:spcBef>
            </a:pPr>
            <a:r>
              <a:rPr sz="3600">
                <a:solidFill>
                  <a:srgbClr val="2C737C"/>
                </a:solidFill>
                <a:latin typeface="Franklin Gothic Medium" panose="020B0603020102020204" pitchFamily="34" charset="0"/>
                <a:cs typeface="Trebuchet MS"/>
              </a:rPr>
              <a:t>Next</a:t>
            </a:r>
            <a:r>
              <a:rPr sz="3600" spc="15">
                <a:solidFill>
                  <a:srgbClr val="2C737C"/>
                </a:solidFill>
                <a:latin typeface="Franklin Gothic Medium" panose="020B0603020102020204" pitchFamily="34" charset="0"/>
                <a:cs typeface="Trebuchet MS"/>
              </a:rPr>
              <a:t> </a:t>
            </a:r>
            <a:r>
              <a:rPr sz="3600" spc="-10">
                <a:solidFill>
                  <a:srgbClr val="2C737C"/>
                </a:solidFill>
                <a:latin typeface="Franklin Gothic Medium" panose="020B0603020102020204" pitchFamily="34" charset="0"/>
                <a:cs typeface="Trebuchet MS"/>
              </a:rPr>
              <a:t>Meeting</a:t>
            </a:r>
            <a:r>
              <a:rPr lang="en-US" sz="3600" spc="-10">
                <a:solidFill>
                  <a:srgbClr val="2C737C"/>
                </a:solidFill>
                <a:latin typeface="Franklin Gothic Medium" panose="020B0603020102020204" pitchFamily="34" charset="0"/>
                <a:cs typeface="Trebuchet MS"/>
              </a:rPr>
              <a:t>(s)</a:t>
            </a:r>
            <a:endParaRPr sz="3600">
              <a:latin typeface="Franklin Gothic Medium" panose="020B0603020102020204" pitchFamily="34" charset="0"/>
              <a:cs typeface="Trebuchet MS"/>
            </a:endParaRPr>
          </a:p>
        </p:txBody>
      </p:sp>
      <p:sp>
        <p:nvSpPr>
          <p:cNvPr id="3" name="object 3"/>
          <p:cNvSpPr txBox="1"/>
          <p:nvPr/>
        </p:nvSpPr>
        <p:spPr>
          <a:xfrm>
            <a:off x="851741" y="1742812"/>
            <a:ext cx="9996368" cy="2378472"/>
          </a:xfrm>
          <a:prstGeom prst="rect">
            <a:avLst/>
          </a:prstGeom>
        </p:spPr>
        <p:txBody>
          <a:bodyPr vert="horz" wrap="square" lIns="0" tIns="13335" rIns="0" bIns="0" rtlCol="0" anchor="t">
            <a:spAutoFit/>
          </a:bodyPr>
          <a:lstStyle/>
          <a:p>
            <a:pPr marL="12700" defTabSz="914400">
              <a:spcBef>
                <a:spcPts val="105"/>
              </a:spcBef>
              <a:defRPr/>
            </a:pPr>
            <a:r>
              <a:rPr lang="en-US" sz="2600" b="1" kern="0">
                <a:solidFill>
                  <a:srgbClr val="2C737D"/>
                </a:solidFill>
                <a:uFill>
                  <a:solidFill>
                    <a:srgbClr val="2C737D"/>
                  </a:solidFill>
                </a:uFill>
                <a:latin typeface="Franklin Gothic Book"/>
              </a:rPr>
              <a:t>Tuesday, May 6, at 10:30 AM</a:t>
            </a:r>
            <a:endParaRPr kumimoji="0" lang="en-US" sz="2200" b="0" u="none" strike="noStrike" kern="0" cap="none" spc="0" normalizeH="0" baseline="0" noProof="0">
              <a:ln>
                <a:noFill/>
              </a:ln>
              <a:solidFill>
                <a:srgbClr val="2C737D"/>
              </a:solidFill>
              <a:effectLst/>
              <a:uLnTx/>
              <a:uFill>
                <a:solidFill>
                  <a:srgbClr val="2C737D"/>
                </a:solidFill>
              </a:uFill>
              <a:latin typeface="Franklin Gothic Book"/>
            </a:endParaRPr>
          </a:p>
          <a:p>
            <a:pPr marL="352425" marR="3308985" lvl="0" indent="-340360" defTabSz="914400" eaLnBrk="1" fontAlgn="auto" latinLnBrk="0" hangingPunct="1">
              <a:lnSpc>
                <a:spcPct val="124200"/>
              </a:lnSpc>
              <a:spcBef>
                <a:spcPts val="2310"/>
              </a:spcBef>
              <a:spcAft>
                <a:spcPts val="0"/>
              </a:spcAft>
              <a:buClrTx/>
              <a:buSzTx/>
              <a:buFontTx/>
              <a:buNone/>
              <a:tabLst/>
              <a:defRPr/>
            </a:pPr>
            <a:r>
              <a:rPr kumimoji="0" lang="en-US" sz="2400" b="0" i="0" strike="noStrike" kern="0" cap="none" spc="0" normalizeH="0" baseline="0" noProof="0">
                <a:ln>
                  <a:noFill/>
                </a:ln>
                <a:solidFill>
                  <a:srgbClr val="484848"/>
                </a:solidFill>
                <a:effectLst/>
                <a:uLnTx/>
                <a:uFill>
                  <a:solidFill>
                    <a:srgbClr val="706C6C"/>
                  </a:solidFill>
                </a:uFill>
                <a:latin typeface="Franklin Gothic Book"/>
                <a:cs typeface="Franklin Gothic Book"/>
              </a:rPr>
              <a:t>Reach</a:t>
            </a:r>
            <a:r>
              <a:rPr kumimoji="0" lang="en-US" sz="2400" b="0" i="0" strike="noStrike" kern="0" cap="none" spc="-35" normalizeH="0" baseline="0" noProof="0">
                <a:ln>
                  <a:noFill/>
                </a:ln>
                <a:solidFill>
                  <a:srgbClr val="484848"/>
                </a:solidFill>
                <a:effectLst/>
                <a:uLnTx/>
                <a:uFill>
                  <a:solidFill>
                    <a:srgbClr val="706C6C"/>
                  </a:solidFill>
                </a:uFill>
                <a:latin typeface="Franklin Gothic Book"/>
                <a:cs typeface="Franklin Gothic Book"/>
              </a:rPr>
              <a:t> </a:t>
            </a:r>
            <a:r>
              <a:rPr kumimoji="0" lang="en-US" sz="2400" b="0" i="0" strike="noStrike" kern="0" cap="none" spc="0" normalizeH="0" baseline="0" noProof="0">
                <a:ln>
                  <a:noFill/>
                </a:ln>
                <a:solidFill>
                  <a:srgbClr val="484848"/>
                </a:solidFill>
                <a:effectLst/>
                <a:uLnTx/>
                <a:uFill>
                  <a:solidFill>
                    <a:srgbClr val="706C6C"/>
                  </a:solidFill>
                </a:uFill>
                <a:latin typeface="Franklin Gothic Book"/>
                <a:cs typeface="Franklin Gothic Book"/>
              </a:rPr>
              <a:t>out</a:t>
            </a:r>
            <a:r>
              <a:rPr kumimoji="0" lang="en-US" sz="2400" b="0" i="0" strike="noStrike" kern="0" cap="none" spc="-25" normalizeH="0" baseline="0" noProof="0">
                <a:ln>
                  <a:noFill/>
                </a:ln>
                <a:solidFill>
                  <a:srgbClr val="484848"/>
                </a:solidFill>
                <a:effectLst/>
                <a:uLnTx/>
                <a:uFill>
                  <a:solidFill>
                    <a:srgbClr val="706C6C"/>
                  </a:solidFill>
                </a:uFill>
                <a:latin typeface="Franklin Gothic Book"/>
                <a:cs typeface="Franklin Gothic Book"/>
              </a:rPr>
              <a:t> </a:t>
            </a:r>
            <a:r>
              <a:rPr kumimoji="0" lang="en-US" sz="2400" b="0" i="0" strike="noStrike" kern="0" cap="none" spc="0" normalizeH="0" baseline="0" noProof="0">
                <a:ln>
                  <a:noFill/>
                </a:ln>
                <a:solidFill>
                  <a:srgbClr val="484848"/>
                </a:solidFill>
                <a:effectLst/>
                <a:uLnTx/>
                <a:uFill>
                  <a:solidFill>
                    <a:srgbClr val="706C6C"/>
                  </a:solidFill>
                </a:uFill>
                <a:latin typeface="Franklin Gothic Book"/>
                <a:cs typeface="Franklin Gothic Book"/>
              </a:rPr>
              <a:t>to</a:t>
            </a:r>
            <a:r>
              <a:rPr kumimoji="0" lang="en-US" sz="2400" b="0" i="0" strike="noStrike" kern="0" cap="none" spc="-25" normalizeH="0" baseline="0" noProof="0">
                <a:ln>
                  <a:noFill/>
                </a:ln>
                <a:solidFill>
                  <a:srgbClr val="484848"/>
                </a:solidFill>
                <a:effectLst/>
                <a:uLnTx/>
                <a:uFill>
                  <a:solidFill>
                    <a:srgbClr val="706C6C"/>
                  </a:solidFill>
                </a:uFill>
                <a:latin typeface="Franklin Gothic Book"/>
                <a:cs typeface="Franklin Gothic Book"/>
              </a:rPr>
              <a:t> us:</a:t>
            </a:r>
            <a:r>
              <a:rPr kumimoji="0" lang="en-US" sz="2400" b="0" i="0" strike="noStrike" kern="0" cap="none" spc="-25" normalizeH="0" baseline="0" noProof="0">
                <a:ln>
                  <a:noFill/>
                </a:ln>
                <a:solidFill>
                  <a:srgbClr val="484848"/>
                </a:solidFill>
                <a:effectLst/>
                <a:uLnTx/>
                <a:uFillTx/>
                <a:latin typeface="Franklin Gothic Book"/>
                <a:cs typeface="Franklin Gothic Book"/>
              </a:rPr>
              <a:t> </a:t>
            </a:r>
            <a:endParaRPr lang="en-US" sz="2400" b="0" i="0" strike="noStrike" kern="0" cap="none" spc="-25" normalizeH="0" baseline="0" noProof="0">
              <a:ln>
                <a:noFill/>
              </a:ln>
              <a:solidFill>
                <a:srgbClr val="484848"/>
              </a:solidFill>
              <a:effectLst/>
              <a:uLnTx/>
              <a:uFillTx/>
              <a:latin typeface="Franklin Gothic Book"/>
              <a:cs typeface="Franklin Gothic Book"/>
            </a:endParaRPr>
          </a:p>
          <a:p>
            <a:pPr marL="352425" marR="3308985" lvl="0" indent="-340360" defTabSz="914400" eaLnBrk="1" fontAlgn="auto" latinLnBrk="0" hangingPunct="1">
              <a:lnSpc>
                <a:spcPct val="124200"/>
              </a:lnSpc>
              <a:spcBef>
                <a:spcPts val="2310"/>
              </a:spcBef>
              <a:spcAft>
                <a:spcPts val="0"/>
              </a:spcAft>
              <a:buClrTx/>
              <a:buSzTx/>
              <a:buFontTx/>
              <a:buNone/>
              <a:tabLst/>
              <a:defRPr/>
            </a:pPr>
            <a:r>
              <a:rPr lang="en-US" sz="2400" kern="0" spc="-25">
                <a:solidFill>
                  <a:srgbClr val="484848"/>
                </a:solidFill>
                <a:latin typeface="Franklin Gothic Book"/>
                <a:cs typeface="Franklin Gothic Book"/>
              </a:rPr>
              <a:t>    </a:t>
            </a:r>
            <a:r>
              <a:rPr kumimoji="0" lang="en-US" sz="2400" b="0" i="0" u="none" strike="noStrike" kern="0" cap="none" spc="0" normalizeH="0" baseline="0" noProof="0">
                <a:ln>
                  <a:noFill/>
                </a:ln>
                <a:solidFill>
                  <a:srgbClr val="484848"/>
                </a:solidFill>
                <a:effectLst/>
                <a:uLnTx/>
                <a:uFillTx/>
                <a:latin typeface="Franklin Gothic Book"/>
                <a:cs typeface="Franklin Gothic Book"/>
              </a:rPr>
              <a:t>(919)</a:t>
            </a:r>
            <a:r>
              <a:rPr kumimoji="0" lang="en-US" sz="2400" b="0" i="0" u="none" strike="noStrike" kern="0" cap="none" spc="-114" normalizeH="0" baseline="0" noProof="0">
                <a:ln>
                  <a:noFill/>
                </a:ln>
                <a:solidFill>
                  <a:srgbClr val="484848"/>
                </a:solidFill>
                <a:effectLst/>
                <a:uLnTx/>
                <a:uFillTx/>
                <a:latin typeface="Franklin Gothic Book"/>
                <a:cs typeface="Franklin Gothic Book"/>
              </a:rPr>
              <a:t> </a:t>
            </a:r>
            <a:r>
              <a:rPr kumimoji="0" lang="en-US" sz="2400" b="0" i="0" u="none" strike="noStrike" kern="0" cap="none" spc="-10" normalizeH="0" baseline="0" noProof="0">
                <a:ln>
                  <a:noFill/>
                </a:ln>
                <a:solidFill>
                  <a:srgbClr val="484848"/>
                </a:solidFill>
                <a:effectLst/>
                <a:uLnTx/>
                <a:uFillTx/>
                <a:latin typeface="Franklin Gothic Book"/>
                <a:cs typeface="Franklin Gothic Book"/>
              </a:rPr>
              <a:t>755-</a:t>
            </a:r>
            <a:r>
              <a:rPr kumimoji="0" lang="en-US" sz="2400" b="0" i="0" u="none" strike="noStrike" kern="0" cap="none" spc="-20" normalizeH="0" baseline="0" noProof="0">
                <a:ln>
                  <a:noFill/>
                </a:ln>
                <a:solidFill>
                  <a:srgbClr val="484848"/>
                </a:solidFill>
                <a:effectLst/>
                <a:uLnTx/>
                <a:uFillTx/>
                <a:latin typeface="Franklin Gothic Book"/>
                <a:cs typeface="Franklin Gothic Book"/>
              </a:rPr>
              <a:t>4393</a:t>
            </a:r>
            <a:endParaRPr kumimoji="0" lang="en-US" sz="2400" b="0" i="0" u="none" strike="noStrike" kern="0" cap="none" spc="0" normalizeH="0" baseline="0" noProof="0">
              <a:ln>
                <a:noFill/>
              </a:ln>
              <a:solidFill>
                <a:srgbClr val="484848"/>
              </a:solidFill>
              <a:effectLst/>
              <a:uLnTx/>
              <a:uFillTx/>
              <a:latin typeface="Franklin Gothic Book"/>
              <a:cs typeface="Franklin Gothic Book"/>
            </a:endParaRPr>
          </a:p>
          <a:p>
            <a:pPr marL="375285" marR="0" lvl="0" indent="0" defTabSz="914400" eaLnBrk="1" fontAlgn="auto" latinLnBrk="0" hangingPunct="1">
              <a:lnSpc>
                <a:spcPct val="100000"/>
              </a:lnSpc>
              <a:spcBef>
                <a:spcPts val="695"/>
              </a:spcBef>
              <a:spcAft>
                <a:spcPts val="0"/>
              </a:spcAft>
              <a:buClrTx/>
              <a:buSzTx/>
              <a:buFontTx/>
              <a:buNone/>
              <a:tabLst/>
              <a:defRPr/>
            </a:pPr>
            <a:r>
              <a:rPr kumimoji="0" lang="en-US" sz="2400" b="0" i="0" u="sng" strike="noStrike" kern="0" cap="none" spc="-10" normalizeH="0" baseline="0" noProof="0">
                <a:ln>
                  <a:noFill/>
                </a:ln>
                <a:solidFill>
                  <a:srgbClr val="2C737D"/>
                </a:solidFill>
                <a:effectLst/>
                <a:uLnTx/>
                <a:uFill>
                  <a:solidFill>
                    <a:srgbClr val="2C737D"/>
                  </a:solidFill>
                </a:uFill>
                <a:latin typeface="Franklin Gothic Book"/>
                <a:cs typeface="Franklin Gothic Book"/>
                <a:hlinkClick r:id="rId3"/>
              </a:rPr>
              <a:t>bos@ncceh.org</a:t>
            </a:r>
            <a:endParaRPr kumimoji="0" lang="en-US" sz="2400" b="0" i="0" u="none" strike="noStrike" kern="0" cap="none" spc="0" normalizeH="0" baseline="0" noProof="0">
              <a:ln>
                <a:noFill/>
              </a:ln>
              <a:solidFill>
                <a:sysClr val="windowText" lastClr="000000"/>
              </a:solidFill>
              <a:effectLst/>
              <a:uLnTx/>
              <a:uFillTx/>
              <a:latin typeface="Franklin Gothic Book"/>
              <a:cs typeface="Franklin Gothic Book"/>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760372" y="2961355"/>
            <a:ext cx="2671445" cy="939800"/>
          </a:xfrm>
          <a:prstGeom prst="rect">
            <a:avLst/>
          </a:prstGeom>
        </p:spPr>
        <p:txBody>
          <a:bodyPr vert="horz" wrap="square" lIns="0" tIns="12700" rIns="0" bIns="0" rtlCol="0">
            <a:spAutoFit/>
          </a:bodyPr>
          <a:lstStyle/>
          <a:p>
            <a:pPr marL="12700">
              <a:lnSpc>
                <a:spcPct val="100000"/>
              </a:lnSpc>
              <a:spcBef>
                <a:spcPts val="100"/>
              </a:spcBef>
            </a:pPr>
            <a:r>
              <a:rPr sz="6000" spc="-10">
                <a:solidFill>
                  <a:srgbClr val="FFFFFF"/>
                </a:solidFill>
                <a:latin typeface="Franklin Gothic"/>
                <a:cs typeface="Calibri"/>
              </a:rPr>
              <a:t>Agenda</a:t>
            </a:r>
            <a:endParaRPr sz="6000">
              <a:latin typeface="Franklin Gothic"/>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9784" y="659384"/>
            <a:ext cx="1938019" cy="635000"/>
          </a:xfrm>
          <a:prstGeom prst="rect">
            <a:avLst/>
          </a:prstGeom>
        </p:spPr>
        <p:txBody>
          <a:bodyPr vert="horz" wrap="square" lIns="0" tIns="12065" rIns="0" bIns="0" rtlCol="0">
            <a:spAutoFit/>
          </a:bodyPr>
          <a:lstStyle/>
          <a:p>
            <a:pPr marL="12700">
              <a:lnSpc>
                <a:spcPct val="100000"/>
              </a:lnSpc>
              <a:spcBef>
                <a:spcPts val="95"/>
              </a:spcBef>
            </a:pPr>
            <a:r>
              <a:rPr spc="-10">
                <a:solidFill>
                  <a:srgbClr val="2C737C"/>
                </a:solidFill>
                <a:latin typeface="Franklin Gothic Medium" panose="020B0603020102020204" pitchFamily="34" charset="0"/>
                <a:cs typeface="Trebuchet MS"/>
              </a:rPr>
              <a:t>Agenda</a:t>
            </a:r>
          </a:p>
        </p:txBody>
      </p:sp>
      <p:sp>
        <p:nvSpPr>
          <p:cNvPr id="3" name="object 3"/>
          <p:cNvSpPr txBox="1"/>
          <p:nvPr/>
        </p:nvSpPr>
        <p:spPr>
          <a:xfrm>
            <a:off x="579784" y="1417476"/>
            <a:ext cx="11036346" cy="4524957"/>
          </a:xfrm>
          <a:prstGeom prst="rect">
            <a:avLst/>
          </a:prstGeom>
        </p:spPr>
        <p:txBody>
          <a:bodyPr vert="horz" wrap="square" lIns="0" tIns="102235" rIns="0" bIns="0" rtlCol="0" anchor="t">
            <a:spAutoFit/>
          </a:bodyPr>
          <a:lstStyle/>
          <a:p>
            <a:pPr marL="287020" marR="0" lvl="0" indent="-274320" defTabSz="914400" eaLnBrk="1" fontAlgn="auto" latinLnBrk="0" hangingPunct="1">
              <a:lnSpc>
                <a:spcPct val="100000"/>
              </a:lnSpc>
              <a:spcBef>
                <a:spcPts val="805"/>
              </a:spcBef>
              <a:spcAft>
                <a:spcPts val="0"/>
              </a:spcAft>
              <a:buClr>
                <a:srgbClr val="2C737C"/>
              </a:buClr>
              <a:buSzPct val="84615"/>
              <a:buFontTx/>
              <a:buChar char="•"/>
              <a:tabLst>
                <a:tab pos="287020" algn="l"/>
              </a:tabLst>
              <a:defRPr/>
            </a:pPr>
            <a:r>
              <a:rPr kumimoji="0" sz="2600" b="0" i="0" u="none" strike="noStrike" kern="0" cap="none" spc="60" normalizeH="0" baseline="0" noProof="0">
                <a:ln>
                  <a:noFill/>
                </a:ln>
                <a:solidFill>
                  <a:prstClr val="black"/>
                </a:solidFill>
                <a:effectLst/>
                <a:uLnTx/>
                <a:uFillTx/>
                <a:latin typeface="Franklin Gothic Book"/>
                <a:cs typeface="Franklin Gothic Book"/>
              </a:rPr>
              <a:t>Consent</a:t>
            </a:r>
            <a:r>
              <a:rPr kumimoji="0" sz="2600" b="0" i="0" u="none" strike="noStrike" kern="0" cap="none" spc="140" normalizeH="0" baseline="0" noProof="0">
                <a:ln>
                  <a:noFill/>
                </a:ln>
                <a:solidFill>
                  <a:prstClr val="black"/>
                </a:solidFill>
                <a:effectLst/>
                <a:uLnTx/>
                <a:uFillTx/>
                <a:latin typeface="Franklin Gothic Book"/>
                <a:cs typeface="Franklin Gothic Book"/>
              </a:rPr>
              <a:t> </a:t>
            </a:r>
            <a:r>
              <a:rPr kumimoji="0" sz="2600" b="0" i="0" u="none" strike="noStrike" kern="0" cap="none" spc="50" normalizeH="0" baseline="0" noProof="0">
                <a:ln>
                  <a:noFill/>
                </a:ln>
                <a:solidFill>
                  <a:prstClr val="black"/>
                </a:solidFill>
                <a:effectLst/>
                <a:uLnTx/>
                <a:uFillTx/>
                <a:latin typeface="Franklin Gothic Book"/>
                <a:cs typeface="Franklin Gothic Book"/>
              </a:rPr>
              <a:t>Agenda</a:t>
            </a:r>
            <a:endParaRPr kumimoji="0" lang="en-US" sz="2600" b="0" i="0" u="none" strike="noStrike" kern="0" cap="none" spc="50" normalizeH="0" baseline="0" noProof="0">
              <a:ln>
                <a:noFill/>
              </a:ln>
              <a:solidFill>
                <a:prstClr val="black"/>
              </a:solidFill>
              <a:effectLst/>
              <a:uLnTx/>
              <a:uFillTx/>
              <a:latin typeface="Franklin Gothic Book"/>
              <a:cs typeface="Franklin Gothic Book"/>
            </a:endParaRPr>
          </a:p>
          <a:p>
            <a:pPr marL="287020" indent="-274320" defTabSz="914400">
              <a:spcBef>
                <a:spcPts val="805"/>
              </a:spcBef>
              <a:buClr>
                <a:srgbClr val="2C737C"/>
              </a:buClr>
              <a:buSzPct val="84615"/>
              <a:buFontTx/>
              <a:buChar char="•"/>
              <a:tabLst>
                <a:tab pos="287020" algn="l"/>
              </a:tabLst>
              <a:defRPr/>
            </a:pPr>
            <a:r>
              <a:rPr lang="en-US" sz="2600" kern="0" spc="50">
                <a:solidFill>
                  <a:prstClr val="black"/>
                </a:solidFill>
                <a:latin typeface="Franklin Gothic Book"/>
                <a:cs typeface="Franklin Gothic Book"/>
              </a:rPr>
              <a:t>BoS CoC Updates</a:t>
            </a:r>
          </a:p>
          <a:p>
            <a:pPr marL="287020" indent="-274320" defTabSz="914400">
              <a:spcBef>
                <a:spcPts val="805"/>
              </a:spcBef>
              <a:buClr>
                <a:srgbClr val="2C737C"/>
              </a:buClr>
              <a:buSzPct val="84615"/>
              <a:buFontTx/>
              <a:buChar char="•"/>
              <a:tabLst>
                <a:tab pos="287020" algn="l"/>
              </a:tabLst>
              <a:defRPr/>
            </a:pPr>
            <a:r>
              <a:rPr lang="en-US" sz="2600" kern="0" spc="50">
                <a:solidFill>
                  <a:prstClr val="black"/>
                </a:solidFill>
                <a:latin typeface="Franklin Gothic Book"/>
                <a:cs typeface="Franklin Gothic Book"/>
              </a:rPr>
              <a:t>NCCEH Staffing Updates</a:t>
            </a:r>
          </a:p>
          <a:p>
            <a:pPr marL="287020" indent="-274320" defTabSz="914400">
              <a:spcBef>
                <a:spcPts val="805"/>
              </a:spcBef>
              <a:buClr>
                <a:srgbClr val="2C737C"/>
              </a:buClr>
              <a:buSzPct val="84615"/>
              <a:buFontTx/>
              <a:buChar char="•"/>
              <a:tabLst>
                <a:tab pos="287020" algn="l"/>
              </a:tabLst>
              <a:defRPr/>
            </a:pPr>
            <a:r>
              <a:rPr lang="en-US" sz="2600" kern="0" spc="50">
                <a:solidFill>
                  <a:prstClr val="black"/>
                </a:solidFill>
                <a:latin typeface="Franklin Gothic Book"/>
                <a:cs typeface="Franklin Gothic Book"/>
              </a:rPr>
              <a:t>Recent Federal Interventions</a:t>
            </a:r>
          </a:p>
          <a:p>
            <a:pPr marL="287020" indent="-274320" defTabSz="914400">
              <a:spcBef>
                <a:spcPts val="805"/>
              </a:spcBef>
              <a:buClr>
                <a:srgbClr val="2C737C"/>
              </a:buClr>
              <a:buSzPct val="84615"/>
              <a:buFontTx/>
              <a:buChar char="•"/>
              <a:tabLst>
                <a:tab pos="287020" algn="l"/>
              </a:tabLst>
              <a:defRPr/>
            </a:pPr>
            <a:r>
              <a:rPr lang="en-US" sz="2600" kern="0" spc="50">
                <a:solidFill>
                  <a:prstClr val="black"/>
                </a:solidFill>
                <a:latin typeface="Franklin Gothic Book"/>
                <a:cs typeface="Franklin Gothic Book"/>
              </a:rPr>
              <a:t>Veteran Data Report</a:t>
            </a:r>
          </a:p>
          <a:p>
            <a:pPr marL="287020" indent="-274320" defTabSz="914400">
              <a:spcBef>
                <a:spcPts val="805"/>
              </a:spcBef>
              <a:buClr>
                <a:srgbClr val="2C737C"/>
              </a:buClr>
              <a:buSzPct val="84615"/>
              <a:buFontTx/>
              <a:buChar char="•"/>
              <a:tabLst>
                <a:tab pos="287020" algn="l"/>
              </a:tabLst>
              <a:defRPr/>
            </a:pPr>
            <a:r>
              <a:rPr lang="en-US" sz="2600" kern="0" spc="50">
                <a:solidFill>
                  <a:prstClr val="black"/>
                </a:solidFill>
                <a:latin typeface="Franklin Gothic Book"/>
                <a:cs typeface="Franklin Gothic Book"/>
              </a:rPr>
              <a:t>Coordinated Entry from FY2022 SSO-CE Grant</a:t>
            </a:r>
          </a:p>
          <a:p>
            <a:pPr marL="287020" indent="-274320" defTabSz="914400">
              <a:spcBef>
                <a:spcPts val="805"/>
              </a:spcBef>
              <a:buClr>
                <a:srgbClr val="2C737C"/>
              </a:buClr>
              <a:buSzPct val="84615"/>
              <a:buFontTx/>
              <a:buChar char="•"/>
              <a:tabLst>
                <a:tab pos="287020" algn="l"/>
              </a:tabLst>
              <a:defRPr/>
            </a:pPr>
            <a:r>
              <a:rPr lang="en-US" sz="2600" kern="0" spc="50">
                <a:solidFill>
                  <a:prstClr val="black"/>
                </a:solidFill>
                <a:latin typeface="Franklin Gothic Book"/>
                <a:cs typeface="Franklin Gothic Book"/>
              </a:rPr>
              <a:t>FY2025 CoC Competition Updates</a:t>
            </a:r>
          </a:p>
          <a:p>
            <a:pPr marL="287020" indent="-274320" defTabSz="914400">
              <a:spcBef>
                <a:spcPts val="805"/>
              </a:spcBef>
              <a:buClr>
                <a:srgbClr val="2C737C"/>
              </a:buClr>
              <a:buSzPct val="84615"/>
              <a:buFontTx/>
              <a:buChar char="•"/>
              <a:tabLst>
                <a:tab pos="287020" algn="l"/>
              </a:tabLst>
              <a:defRPr/>
            </a:pPr>
            <a:r>
              <a:rPr lang="en-US" sz="2600" kern="0" spc="50">
                <a:solidFill>
                  <a:prstClr val="black"/>
                </a:solidFill>
                <a:latin typeface="Franklin Gothic Book"/>
                <a:cs typeface="Franklin Gothic Book"/>
              </a:rPr>
              <a:t>HMIS Advisory Board Update</a:t>
            </a:r>
          </a:p>
          <a:p>
            <a:pPr marL="287020" indent="-274320" defTabSz="914400">
              <a:spcBef>
                <a:spcPts val="805"/>
              </a:spcBef>
              <a:buClr>
                <a:srgbClr val="2C737C"/>
              </a:buClr>
              <a:buSzPct val="84615"/>
              <a:buFontTx/>
              <a:buChar char="•"/>
              <a:tabLst>
                <a:tab pos="287020" algn="l"/>
              </a:tabLst>
              <a:defRPr/>
            </a:pPr>
            <a:r>
              <a:rPr lang="en-US" sz="2600" kern="0" spc="50">
                <a:solidFill>
                  <a:prstClr val="black"/>
                </a:solidFill>
                <a:latin typeface="Franklin Gothic Book"/>
                <a:cs typeface="Franklin Gothic Book"/>
              </a:rPr>
              <a:t>Upcoming Meetings &amp; Reminders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4410" y="99106"/>
            <a:ext cx="10579100" cy="1099612"/>
          </a:xfrm>
          <a:prstGeom prst="rect">
            <a:avLst/>
          </a:prstGeom>
        </p:spPr>
        <p:txBody>
          <a:bodyPr vert="horz" wrap="square" lIns="0" tIns="479377" rIns="0" bIns="0" rtlCol="0">
            <a:spAutoFit/>
          </a:bodyPr>
          <a:lstStyle/>
          <a:p>
            <a:pPr marL="6350">
              <a:lnSpc>
                <a:spcPct val="100000"/>
              </a:lnSpc>
              <a:spcBef>
                <a:spcPts val="95"/>
              </a:spcBef>
            </a:pPr>
            <a:r>
              <a:rPr spc="-10">
                <a:latin typeface="Franklin Gothic Medium"/>
                <a:cs typeface="Franklin Gothic Medium"/>
              </a:rPr>
              <a:t>Review</a:t>
            </a:r>
            <a:r>
              <a:rPr spc="-145">
                <a:latin typeface="Franklin Gothic Medium"/>
                <a:cs typeface="Franklin Gothic Medium"/>
              </a:rPr>
              <a:t> </a:t>
            </a:r>
            <a:r>
              <a:rPr>
                <a:latin typeface="Franklin Gothic Medium"/>
                <a:cs typeface="Franklin Gothic Medium"/>
              </a:rPr>
              <a:t>&amp;</a:t>
            </a:r>
            <a:r>
              <a:rPr spc="-150">
                <a:latin typeface="Franklin Gothic Medium"/>
                <a:cs typeface="Franklin Gothic Medium"/>
              </a:rPr>
              <a:t> </a:t>
            </a:r>
            <a:r>
              <a:rPr spc="-10">
                <a:latin typeface="Franklin Gothic Medium"/>
                <a:cs typeface="Franklin Gothic Medium"/>
              </a:rPr>
              <a:t>approve</a:t>
            </a:r>
            <a:r>
              <a:rPr spc="-140">
                <a:latin typeface="Franklin Gothic Medium"/>
                <a:cs typeface="Franklin Gothic Medium"/>
              </a:rPr>
              <a:t> </a:t>
            </a:r>
            <a:r>
              <a:rPr>
                <a:latin typeface="Franklin Gothic Medium"/>
                <a:cs typeface="Franklin Gothic Medium"/>
              </a:rPr>
              <a:t>consent</a:t>
            </a:r>
            <a:r>
              <a:rPr spc="-135">
                <a:latin typeface="Franklin Gothic Medium"/>
                <a:cs typeface="Franklin Gothic Medium"/>
              </a:rPr>
              <a:t> </a:t>
            </a:r>
            <a:r>
              <a:rPr spc="-10">
                <a:latin typeface="Franklin Gothic Medium"/>
                <a:cs typeface="Franklin Gothic Medium"/>
              </a:rPr>
              <a:t>agenda</a:t>
            </a:r>
          </a:p>
        </p:txBody>
      </p:sp>
      <p:sp>
        <p:nvSpPr>
          <p:cNvPr id="3" name="object 3"/>
          <p:cNvSpPr txBox="1"/>
          <p:nvPr/>
        </p:nvSpPr>
        <p:spPr>
          <a:xfrm>
            <a:off x="688340" y="1318219"/>
            <a:ext cx="9766300" cy="4580869"/>
          </a:xfrm>
          <a:prstGeom prst="rect">
            <a:avLst/>
          </a:prstGeom>
        </p:spPr>
        <p:txBody>
          <a:bodyPr vert="horz" wrap="square" lIns="0" tIns="12065" rIns="0" bIns="0" rtlCol="0">
            <a:spAutoFit/>
          </a:bodyPr>
          <a:lstStyle/>
          <a:p>
            <a:pPr marL="12700" marR="3013710" lvl="0" indent="0" defTabSz="914400" eaLnBrk="1" fontAlgn="auto" latinLnBrk="0" hangingPunct="1">
              <a:lnSpc>
                <a:spcPct val="119300"/>
              </a:lnSpc>
              <a:spcBef>
                <a:spcPts val="95"/>
              </a:spcBef>
              <a:spcAft>
                <a:spcPts val="0"/>
              </a:spcAft>
              <a:buClrTx/>
              <a:buSzTx/>
              <a:buFontTx/>
              <a:buNone/>
              <a:tabLst/>
              <a:defRPr/>
            </a:pPr>
            <a:r>
              <a:rPr kumimoji="0" sz="2600" b="0" i="0" u="none" strike="noStrike" kern="0" cap="none" spc="0" normalizeH="0" baseline="0" noProof="0">
                <a:ln>
                  <a:noFill/>
                </a:ln>
                <a:solidFill>
                  <a:prstClr val="black"/>
                </a:solidFill>
                <a:effectLst/>
                <a:uLnTx/>
                <a:uFillTx/>
                <a:latin typeface="Franklin Gothic Book"/>
                <a:cs typeface="Franklin Gothic Book"/>
              </a:rPr>
              <a:t>Consent</a:t>
            </a:r>
            <a:r>
              <a:rPr kumimoji="0" sz="2600" b="0" i="0" u="none" strike="noStrike" kern="0" cap="none" spc="-45" normalizeH="0" baseline="0" noProof="0">
                <a:ln>
                  <a:noFill/>
                </a:ln>
                <a:solidFill>
                  <a:prstClr val="black"/>
                </a:solidFill>
                <a:effectLst/>
                <a:uLnTx/>
                <a:uFillTx/>
                <a:latin typeface="Franklin Gothic Book"/>
                <a:cs typeface="Franklin Gothic Book"/>
              </a:rPr>
              <a:t> </a:t>
            </a:r>
            <a:r>
              <a:rPr kumimoji="0" sz="2600" b="0" i="0" u="none" strike="noStrike" kern="0" cap="none" spc="-10" normalizeH="0" baseline="0" noProof="0">
                <a:ln>
                  <a:noFill/>
                </a:ln>
                <a:solidFill>
                  <a:prstClr val="black"/>
                </a:solidFill>
                <a:effectLst/>
                <a:uLnTx/>
                <a:uFillTx/>
                <a:latin typeface="Franklin Gothic Book"/>
                <a:cs typeface="Franklin Gothic Book"/>
              </a:rPr>
              <a:t>agenda: </a:t>
            </a:r>
            <a:r>
              <a:rPr kumimoji="0" sz="2600" b="0" i="0" u="sng" strike="noStrike" kern="0" cap="none" spc="-10" normalizeH="0" baseline="0" noProof="0">
                <a:ln>
                  <a:noFill/>
                </a:ln>
                <a:solidFill>
                  <a:prstClr val="black"/>
                </a:solidFill>
                <a:effectLst/>
                <a:uLnTx/>
                <a:uFill>
                  <a:solidFill>
                    <a:srgbClr val="2C737D"/>
                  </a:solidFill>
                </a:uFill>
                <a:latin typeface="Franklin Gothic Book"/>
                <a:cs typeface="Franklin Gothic Book"/>
                <a:hlinkClick r:id="rId2">
                  <a:extLst>
                    <a:ext uri="{A12FA001-AC4F-418D-AE19-62706E023703}">
                      <ahyp:hlinkClr xmlns:ahyp="http://schemas.microsoft.com/office/drawing/2018/hyperlinkcolor" val="tx"/>
                    </a:ext>
                  </a:extLst>
                </a:hlinkClick>
              </a:rPr>
              <a:t>https://www.ncceh.org/bos/steeringcommittee/</a:t>
            </a:r>
            <a:endParaRPr kumimoji="0" sz="2600" b="0" i="0" u="none" strike="noStrike" kern="0" cap="none" spc="0" normalizeH="0" baseline="0" noProof="0">
              <a:ln>
                <a:noFill/>
              </a:ln>
              <a:solidFill>
                <a:prstClr val="black"/>
              </a:solidFill>
              <a:effectLst/>
              <a:uLnTx/>
              <a:uFillTx/>
              <a:latin typeface="Franklin Gothic Book"/>
              <a:cs typeface="Franklin Gothic Book"/>
            </a:endParaRPr>
          </a:p>
          <a:p>
            <a:pPr marL="286385" marR="5080" lvl="0" indent="-274320" defTabSz="914400" eaLnBrk="1" fontAlgn="auto" latinLnBrk="0" hangingPunct="1">
              <a:lnSpc>
                <a:spcPct val="100000"/>
              </a:lnSpc>
              <a:spcBef>
                <a:spcPts val="600"/>
              </a:spcBef>
              <a:spcAft>
                <a:spcPts val="0"/>
              </a:spcAft>
              <a:buClr>
                <a:srgbClr val="2C737D"/>
              </a:buClr>
              <a:buSzPct val="84615"/>
              <a:buFont typeface="Arial"/>
              <a:buChar char="•"/>
              <a:tabLst>
                <a:tab pos="286385" algn="l"/>
                <a:tab pos="287020" algn="l"/>
              </a:tabLst>
              <a:defRPr/>
            </a:pPr>
            <a:r>
              <a:rPr kumimoji="0" sz="2600" b="0" i="0" u="none" strike="noStrike" kern="0" cap="none" spc="0" normalizeH="0" baseline="0" noProof="0">
                <a:ln>
                  <a:noFill/>
                </a:ln>
                <a:solidFill>
                  <a:prstClr val="black"/>
                </a:solidFill>
                <a:effectLst/>
                <a:uLnTx/>
                <a:uFillTx/>
                <a:latin typeface="Franklin Gothic Book"/>
                <a:cs typeface="Franklin Gothic Book"/>
              </a:rPr>
              <a:t>The</a:t>
            </a:r>
            <a:r>
              <a:rPr kumimoji="0" sz="2600" b="0" i="0" u="none" strike="noStrike" kern="0" cap="none" spc="-3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consent</a:t>
            </a:r>
            <a:r>
              <a:rPr kumimoji="0" sz="2600" b="0" i="0" u="none" strike="noStrike" kern="0" cap="none" spc="-5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agenda</a:t>
            </a:r>
            <a:r>
              <a:rPr kumimoji="0" sz="2600" b="0" i="0" u="none" strike="noStrike" kern="0" cap="none" spc="-55"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was</a:t>
            </a:r>
            <a:r>
              <a:rPr kumimoji="0" sz="2600" b="0" i="0" u="none" strike="noStrike" kern="0" cap="none" spc="-45"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sent</a:t>
            </a:r>
            <a:r>
              <a:rPr kumimoji="0" sz="2600" b="0" i="0" u="none" strike="noStrike" kern="0" cap="none" spc="-45"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to</a:t>
            </a:r>
            <a:r>
              <a:rPr kumimoji="0" sz="2600" b="0" i="0" u="none" strike="noStrike" kern="0" cap="none" spc="-3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the</a:t>
            </a:r>
            <a:r>
              <a:rPr kumimoji="0" sz="2600" b="0" i="0" u="none" strike="noStrike" kern="0" cap="none" spc="-35"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Steering</a:t>
            </a:r>
            <a:r>
              <a:rPr kumimoji="0" sz="2600" b="0" i="0" u="none" strike="noStrike" kern="0" cap="none" spc="-55"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Committee</a:t>
            </a:r>
            <a:r>
              <a:rPr kumimoji="0" sz="2600" b="0" i="0" u="none" strike="noStrike" kern="0" cap="none" spc="-6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prior</a:t>
            </a:r>
            <a:r>
              <a:rPr kumimoji="0" sz="2600" b="0" i="0" u="none" strike="noStrike" kern="0" cap="none" spc="-3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to</a:t>
            </a:r>
            <a:r>
              <a:rPr kumimoji="0" sz="2600" b="0" i="0" u="none" strike="noStrike" kern="0" cap="none" spc="-25" normalizeH="0" baseline="0" noProof="0">
                <a:ln>
                  <a:noFill/>
                </a:ln>
                <a:solidFill>
                  <a:prstClr val="black"/>
                </a:solidFill>
                <a:effectLst/>
                <a:uLnTx/>
                <a:uFillTx/>
                <a:latin typeface="Franklin Gothic Book"/>
                <a:cs typeface="Franklin Gothic Book"/>
              </a:rPr>
              <a:t> the </a:t>
            </a:r>
            <a:r>
              <a:rPr kumimoji="0" sz="2600" b="0" i="0" u="none" strike="noStrike" kern="0" cap="none" spc="0" normalizeH="0" baseline="0" noProof="0">
                <a:ln>
                  <a:noFill/>
                </a:ln>
                <a:solidFill>
                  <a:prstClr val="black"/>
                </a:solidFill>
                <a:effectLst/>
                <a:uLnTx/>
                <a:uFillTx/>
                <a:latin typeface="Franklin Gothic Book"/>
                <a:cs typeface="Franklin Gothic Book"/>
              </a:rPr>
              <a:t>meeting</a:t>
            </a:r>
            <a:r>
              <a:rPr kumimoji="0" sz="2600" b="0" i="0" u="none" strike="noStrike" kern="0" cap="none" spc="-45"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as</a:t>
            </a:r>
            <a:r>
              <a:rPr kumimoji="0" sz="2600" b="0" i="0" u="none" strike="noStrike" kern="0" cap="none" spc="-1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a</a:t>
            </a:r>
            <a:r>
              <a:rPr kumimoji="0" sz="2600" b="0" i="0" u="none" strike="noStrike" kern="0" cap="none" spc="-1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part</a:t>
            </a:r>
            <a:r>
              <a:rPr kumimoji="0" sz="2600" b="0" i="0" u="none" strike="noStrike" kern="0" cap="none" spc="-1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of the</a:t>
            </a:r>
            <a:r>
              <a:rPr kumimoji="0" sz="2600" b="0" i="0" u="none" strike="noStrike" kern="0" cap="none" spc="-1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Board</a:t>
            </a:r>
            <a:r>
              <a:rPr kumimoji="0" sz="2600" b="0" i="0" u="none" strike="noStrike" kern="0" cap="none" spc="-20" normalizeH="0" baseline="0" noProof="0">
                <a:ln>
                  <a:noFill/>
                </a:ln>
                <a:solidFill>
                  <a:prstClr val="black"/>
                </a:solidFill>
                <a:effectLst/>
                <a:uLnTx/>
                <a:uFillTx/>
                <a:latin typeface="Franklin Gothic Book"/>
                <a:cs typeface="Franklin Gothic Book"/>
              </a:rPr>
              <a:t> </a:t>
            </a:r>
            <a:r>
              <a:rPr kumimoji="0" sz="2600" b="0" i="0" u="none" strike="noStrike" kern="0" cap="none" spc="-10" normalizeH="0" baseline="0" noProof="0">
                <a:ln>
                  <a:noFill/>
                </a:ln>
                <a:solidFill>
                  <a:prstClr val="black"/>
                </a:solidFill>
                <a:effectLst/>
                <a:uLnTx/>
                <a:uFillTx/>
                <a:latin typeface="Franklin Gothic Book"/>
                <a:cs typeface="Franklin Gothic Book"/>
              </a:rPr>
              <a:t>Packet.</a:t>
            </a:r>
            <a:endParaRPr kumimoji="0" sz="2600" b="0" i="0" u="none" strike="noStrike" kern="0" cap="none" spc="0" normalizeH="0" baseline="0" noProof="0">
              <a:ln>
                <a:noFill/>
              </a:ln>
              <a:solidFill>
                <a:prstClr val="black"/>
              </a:solidFill>
              <a:effectLst/>
              <a:uLnTx/>
              <a:uFillTx/>
              <a:latin typeface="Franklin Gothic Book"/>
              <a:cs typeface="Franklin Gothic Book"/>
            </a:endParaRPr>
          </a:p>
          <a:p>
            <a:pPr marL="286385" marR="247015" lvl="0" indent="-274320" defTabSz="914400" eaLnBrk="1" fontAlgn="auto" latinLnBrk="0" hangingPunct="1">
              <a:lnSpc>
                <a:spcPct val="100000"/>
              </a:lnSpc>
              <a:spcBef>
                <a:spcPts val="600"/>
              </a:spcBef>
              <a:spcAft>
                <a:spcPts val="0"/>
              </a:spcAft>
              <a:buClr>
                <a:srgbClr val="2C737D"/>
              </a:buClr>
              <a:buSzPct val="84615"/>
              <a:buFont typeface="Arial"/>
              <a:buChar char="•"/>
              <a:tabLst>
                <a:tab pos="286385" algn="l"/>
                <a:tab pos="287020" algn="l"/>
              </a:tabLst>
              <a:defRPr/>
            </a:pPr>
            <a:r>
              <a:rPr kumimoji="0" sz="2600" b="0" i="0" u="none" strike="noStrike" kern="0" cap="none" spc="0" normalizeH="0" baseline="0" noProof="0">
                <a:ln>
                  <a:noFill/>
                </a:ln>
                <a:solidFill>
                  <a:prstClr val="black"/>
                </a:solidFill>
                <a:effectLst/>
                <a:uLnTx/>
                <a:uFillTx/>
                <a:latin typeface="Franklin Gothic Book"/>
                <a:cs typeface="Franklin Gothic Book"/>
              </a:rPr>
              <a:t>The</a:t>
            </a:r>
            <a:r>
              <a:rPr kumimoji="0" sz="2600" b="0" i="0" u="none" strike="noStrike" kern="0" cap="none" spc="-3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consent</a:t>
            </a:r>
            <a:r>
              <a:rPr kumimoji="0" sz="2600" b="0" i="0" u="none" strike="noStrike" kern="0" cap="none" spc="-4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agenda</a:t>
            </a:r>
            <a:r>
              <a:rPr kumimoji="0" sz="2600" b="0" i="0" u="none" strike="noStrike" kern="0" cap="none" spc="-45"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will</a:t>
            </a:r>
            <a:r>
              <a:rPr kumimoji="0" sz="2600" b="0" i="0" u="none" strike="noStrike" kern="0" cap="none" spc="-15"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be</a:t>
            </a:r>
            <a:r>
              <a:rPr kumimoji="0" sz="2600" b="0" i="0" u="none" strike="noStrike" kern="0" cap="none" spc="-15"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voted</a:t>
            </a:r>
            <a:r>
              <a:rPr kumimoji="0" sz="2600" b="0" i="0" u="none" strike="noStrike" kern="0" cap="none" spc="-35"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on</a:t>
            </a:r>
            <a:r>
              <a:rPr kumimoji="0" sz="2600" b="0" i="0" u="none" strike="noStrike" kern="0" cap="none" spc="-1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as</a:t>
            </a:r>
            <a:r>
              <a:rPr kumimoji="0" sz="2600" b="0" i="0" u="none" strike="noStrike" kern="0" cap="none" spc="-25"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a</a:t>
            </a:r>
            <a:r>
              <a:rPr kumimoji="0" sz="2600" b="0" i="0" u="none" strike="noStrike" kern="0" cap="none" spc="-25"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wh</a:t>
            </a:r>
            <a:r>
              <a:rPr kumimoji="0" lang="en-US" sz="2600" b="0" i="0" u="none" strike="noStrike" kern="0" cap="none" spc="0" normalizeH="0" baseline="0" noProof="0">
                <a:ln>
                  <a:noFill/>
                </a:ln>
                <a:solidFill>
                  <a:prstClr val="black"/>
                </a:solidFill>
                <a:effectLst/>
                <a:uLnTx/>
                <a:uFillTx/>
                <a:latin typeface="Franklin Gothic Book"/>
                <a:cs typeface="Franklin Gothic Book"/>
              </a:rPr>
              <a:t>o</a:t>
            </a:r>
            <a:r>
              <a:rPr kumimoji="0" sz="2600" b="0" i="0" u="none" strike="noStrike" kern="0" cap="none" spc="0" normalizeH="0" baseline="0" noProof="0">
                <a:ln>
                  <a:noFill/>
                </a:ln>
                <a:solidFill>
                  <a:prstClr val="black"/>
                </a:solidFill>
                <a:effectLst/>
                <a:uLnTx/>
                <a:uFillTx/>
                <a:latin typeface="Franklin Gothic Book"/>
                <a:cs typeface="Franklin Gothic Book"/>
              </a:rPr>
              <a:t>le</a:t>
            </a:r>
            <a:r>
              <a:rPr kumimoji="0" sz="2600" b="0" i="0" u="none" strike="noStrike" kern="0" cap="none" spc="-25"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at</a:t>
            </a:r>
            <a:r>
              <a:rPr kumimoji="0" sz="2600" b="0" i="0" u="none" strike="noStrike" kern="0" cap="none" spc="-15"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the</a:t>
            </a:r>
            <a:r>
              <a:rPr kumimoji="0" sz="2600" b="0" i="0" u="none" strike="noStrike" kern="0" cap="none" spc="-25"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beginning</a:t>
            </a:r>
            <a:r>
              <a:rPr kumimoji="0" sz="2600" b="0" i="0" u="none" strike="noStrike" kern="0" cap="none" spc="-40" normalizeH="0" baseline="0" noProof="0">
                <a:ln>
                  <a:noFill/>
                </a:ln>
                <a:solidFill>
                  <a:prstClr val="black"/>
                </a:solidFill>
                <a:effectLst/>
                <a:uLnTx/>
                <a:uFillTx/>
                <a:latin typeface="Franklin Gothic Book"/>
                <a:cs typeface="Franklin Gothic Book"/>
              </a:rPr>
              <a:t> </a:t>
            </a:r>
            <a:r>
              <a:rPr kumimoji="0" sz="2600" b="0" i="0" u="none" strike="noStrike" kern="0" cap="none" spc="-25" normalizeH="0" baseline="0" noProof="0">
                <a:ln>
                  <a:noFill/>
                </a:ln>
                <a:solidFill>
                  <a:prstClr val="black"/>
                </a:solidFill>
                <a:effectLst/>
                <a:uLnTx/>
                <a:uFillTx/>
                <a:latin typeface="Franklin Gothic Book"/>
                <a:cs typeface="Franklin Gothic Book"/>
              </a:rPr>
              <a:t>of </a:t>
            </a:r>
            <a:r>
              <a:rPr kumimoji="0" sz="2600" b="0" i="0" u="none" strike="noStrike" kern="0" cap="none" spc="0" normalizeH="0" baseline="0" noProof="0">
                <a:ln>
                  <a:noFill/>
                </a:ln>
                <a:solidFill>
                  <a:prstClr val="black"/>
                </a:solidFill>
                <a:effectLst/>
                <a:uLnTx/>
                <a:uFillTx/>
                <a:latin typeface="Franklin Gothic Book"/>
                <a:cs typeface="Franklin Gothic Book"/>
              </a:rPr>
              <a:t>each</a:t>
            </a:r>
            <a:r>
              <a:rPr kumimoji="0" sz="2600" b="0" i="0" u="none" strike="noStrike" kern="0" cap="none" spc="-25" normalizeH="0" baseline="0" noProof="0">
                <a:ln>
                  <a:noFill/>
                </a:ln>
                <a:solidFill>
                  <a:prstClr val="black"/>
                </a:solidFill>
                <a:effectLst/>
                <a:uLnTx/>
                <a:uFillTx/>
                <a:latin typeface="Franklin Gothic Book"/>
                <a:cs typeface="Franklin Gothic Book"/>
              </a:rPr>
              <a:t> </a:t>
            </a:r>
            <a:r>
              <a:rPr kumimoji="0" sz="2600" b="0" i="0" u="none" strike="noStrike" kern="0" cap="none" spc="-10" normalizeH="0" baseline="0" noProof="0">
                <a:ln>
                  <a:noFill/>
                </a:ln>
                <a:solidFill>
                  <a:prstClr val="black"/>
                </a:solidFill>
                <a:effectLst/>
                <a:uLnTx/>
                <a:uFillTx/>
                <a:latin typeface="Franklin Gothic Book"/>
                <a:cs typeface="Franklin Gothic Book"/>
              </a:rPr>
              <a:t>meeting.</a:t>
            </a:r>
            <a:endParaRPr kumimoji="0" sz="2600" b="0" i="0" u="none" strike="noStrike" kern="0" cap="none" spc="0" normalizeH="0" baseline="0" noProof="0">
              <a:ln>
                <a:noFill/>
              </a:ln>
              <a:solidFill>
                <a:prstClr val="black"/>
              </a:solidFill>
              <a:effectLst/>
              <a:uLnTx/>
              <a:uFillTx/>
              <a:latin typeface="Franklin Gothic Book"/>
              <a:cs typeface="Franklin Gothic Book"/>
            </a:endParaRPr>
          </a:p>
          <a:p>
            <a:pPr marL="286385" marR="197485" lvl="0" indent="-274320" defTabSz="914400" eaLnBrk="1" fontAlgn="auto" latinLnBrk="0" hangingPunct="1">
              <a:lnSpc>
                <a:spcPct val="100000"/>
              </a:lnSpc>
              <a:spcBef>
                <a:spcPts val="600"/>
              </a:spcBef>
              <a:spcAft>
                <a:spcPts val="0"/>
              </a:spcAft>
              <a:buClr>
                <a:srgbClr val="2C737D"/>
              </a:buClr>
              <a:buSzPct val="84615"/>
              <a:buFont typeface="Arial"/>
              <a:buChar char="•"/>
              <a:tabLst>
                <a:tab pos="286385" algn="l"/>
                <a:tab pos="287020" algn="l"/>
              </a:tabLst>
              <a:defRPr/>
            </a:pPr>
            <a:r>
              <a:rPr kumimoji="0" sz="2600" b="0" i="0" u="none" strike="noStrike" kern="0" cap="none" spc="0" normalizeH="0" baseline="0" noProof="0">
                <a:ln>
                  <a:noFill/>
                </a:ln>
                <a:solidFill>
                  <a:prstClr val="black"/>
                </a:solidFill>
                <a:effectLst/>
                <a:uLnTx/>
                <a:uFillTx/>
                <a:latin typeface="Franklin Gothic Book"/>
                <a:cs typeface="Franklin Gothic Book"/>
              </a:rPr>
              <a:t>Steering</a:t>
            </a:r>
            <a:r>
              <a:rPr kumimoji="0" sz="2600" b="0" i="0" u="none" strike="noStrike" kern="0" cap="none" spc="-8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Committee</a:t>
            </a:r>
            <a:r>
              <a:rPr kumimoji="0" sz="2600" b="0" i="0" u="none" strike="noStrike" kern="0" cap="none" spc="-8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members</a:t>
            </a:r>
            <a:r>
              <a:rPr kumimoji="0" sz="2600" b="0" i="0" u="none" strike="noStrike" kern="0" cap="none" spc="-8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may</a:t>
            </a:r>
            <a:r>
              <a:rPr kumimoji="0" sz="2600" b="0" i="0" u="none" strike="noStrike" kern="0" cap="none" spc="-5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request</a:t>
            </a:r>
            <a:r>
              <a:rPr kumimoji="0" sz="2600" b="0" i="0" u="none" strike="noStrike" kern="0" cap="none" spc="-7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to</a:t>
            </a:r>
            <a:r>
              <a:rPr kumimoji="0" sz="2600" b="0" i="0" u="none" strike="noStrike" kern="0" cap="none" spc="-5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remove</a:t>
            </a:r>
            <a:r>
              <a:rPr kumimoji="0" sz="2600" b="0" i="0" u="none" strike="noStrike" kern="0" cap="none" spc="-7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an</a:t>
            </a:r>
            <a:r>
              <a:rPr kumimoji="0" sz="2600" b="0" i="0" u="none" strike="noStrike" kern="0" cap="none" spc="-35"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item</a:t>
            </a:r>
            <a:r>
              <a:rPr kumimoji="0" sz="2600" b="0" i="0" u="none" strike="noStrike" kern="0" cap="none" spc="-40" normalizeH="0" baseline="0" noProof="0">
                <a:ln>
                  <a:noFill/>
                </a:ln>
                <a:solidFill>
                  <a:prstClr val="black"/>
                </a:solidFill>
                <a:effectLst/>
                <a:uLnTx/>
                <a:uFillTx/>
                <a:latin typeface="Franklin Gothic Book"/>
                <a:cs typeface="Franklin Gothic Book"/>
              </a:rPr>
              <a:t> </a:t>
            </a:r>
            <a:r>
              <a:rPr kumimoji="0" sz="2600" b="0" i="0" u="none" strike="noStrike" kern="0" cap="none" spc="-20" normalizeH="0" baseline="0" noProof="0">
                <a:ln>
                  <a:noFill/>
                </a:ln>
                <a:solidFill>
                  <a:prstClr val="black"/>
                </a:solidFill>
                <a:effectLst/>
                <a:uLnTx/>
                <a:uFillTx/>
                <a:latin typeface="Franklin Gothic Book"/>
                <a:cs typeface="Franklin Gothic Book"/>
              </a:rPr>
              <a:t>from </a:t>
            </a:r>
            <a:r>
              <a:rPr kumimoji="0" sz="2600" b="0" i="0" u="none" strike="noStrike" kern="0" cap="none" spc="0" normalizeH="0" baseline="0" noProof="0">
                <a:ln>
                  <a:noFill/>
                </a:ln>
                <a:solidFill>
                  <a:prstClr val="black"/>
                </a:solidFill>
                <a:effectLst/>
                <a:uLnTx/>
                <a:uFillTx/>
                <a:latin typeface="Franklin Gothic Book"/>
                <a:cs typeface="Franklin Gothic Book"/>
              </a:rPr>
              <a:t>the</a:t>
            </a:r>
            <a:r>
              <a:rPr kumimoji="0" sz="2600" b="0" i="0" u="none" strike="noStrike" kern="0" cap="none" spc="-3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consent</a:t>
            </a:r>
            <a:r>
              <a:rPr kumimoji="0" sz="2600" b="0" i="0" u="none" strike="noStrike" kern="0" cap="none" spc="-5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agenda</a:t>
            </a:r>
            <a:r>
              <a:rPr kumimoji="0" sz="2600" b="0" i="0" u="none" strike="noStrike" kern="0" cap="none" spc="-4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for</a:t>
            </a:r>
            <a:r>
              <a:rPr kumimoji="0" sz="2600" b="0" i="0" u="none" strike="noStrike" kern="0" cap="none" spc="-25"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additional</a:t>
            </a:r>
            <a:r>
              <a:rPr kumimoji="0" sz="2600" b="0" i="0" u="none" strike="noStrike" kern="0" cap="none" spc="-50" normalizeH="0" baseline="0" noProof="0">
                <a:ln>
                  <a:noFill/>
                </a:ln>
                <a:solidFill>
                  <a:prstClr val="black"/>
                </a:solidFill>
                <a:effectLst/>
                <a:uLnTx/>
                <a:uFillTx/>
                <a:latin typeface="Franklin Gothic Book"/>
                <a:cs typeface="Franklin Gothic Book"/>
              </a:rPr>
              <a:t> </a:t>
            </a:r>
            <a:r>
              <a:rPr kumimoji="0" sz="2600" b="0" i="0" u="none" strike="noStrike" kern="0" cap="none" spc="-10" normalizeH="0" baseline="0" noProof="0">
                <a:ln>
                  <a:noFill/>
                </a:ln>
                <a:solidFill>
                  <a:prstClr val="black"/>
                </a:solidFill>
                <a:effectLst/>
                <a:uLnTx/>
                <a:uFillTx/>
                <a:latin typeface="Franklin Gothic Book"/>
                <a:cs typeface="Franklin Gothic Book"/>
              </a:rPr>
              <a:t>discussion.</a:t>
            </a:r>
            <a:endParaRPr kumimoji="0" sz="2600" b="0" i="0" u="none" strike="noStrike" kern="0" cap="none" spc="0" normalizeH="0" baseline="0" noProof="0">
              <a:ln>
                <a:noFill/>
              </a:ln>
              <a:solidFill>
                <a:prstClr val="black"/>
              </a:solidFill>
              <a:effectLst/>
              <a:uLnTx/>
              <a:uFillTx/>
              <a:latin typeface="Franklin Gothic Book"/>
              <a:cs typeface="Franklin Gothic Book"/>
            </a:endParaRPr>
          </a:p>
          <a:p>
            <a:pPr marL="0" marR="0" lvl="0" indent="0" defTabSz="914400" eaLnBrk="1" fontAlgn="auto" latinLnBrk="0" hangingPunct="1">
              <a:lnSpc>
                <a:spcPct val="100000"/>
              </a:lnSpc>
              <a:spcBef>
                <a:spcPts val="10"/>
              </a:spcBef>
              <a:spcAft>
                <a:spcPts val="0"/>
              </a:spcAft>
              <a:buClrTx/>
              <a:buSzTx/>
              <a:buFontTx/>
              <a:buNone/>
              <a:tabLst/>
              <a:defRPr/>
            </a:pPr>
            <a:endParaRPr kumimoji="0" sz="3800" b="0" i="0" u="none" strike="noStrike" kern="0" cap="none" spc="0" normalizeH="0" baseline="0" noProof="0">
              <a:ln>
                <a:noFill/>
              </a:ln>
              <a:solidFill>
                <a:prstClr val="black"/>
              </a:solidFill>
              <a:effectLst/>
              <a:uLnTx/>
              <a:uFillTx/>
              <a:latin typeface="Franklin Gothic Book"/>
              <a:cs typeface="Franklin Gothic Book"/>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600" b="0" i="0" u="none" strike="noStrike" kern="0" cap="none" spc="0" normalizeH="0" baseline="0" noProof="0">
                <a:ln>
                  <a:noFill/>
                </a:ln>
                <a:solidFill>
                  <a:prstClr val="black"/>
                </a:solidFill>
                <a:effectLst/>
                <a:uLnTx/>
                <a:uFillTx/>
                <a:latin typeface="Franklin Gothic Book"/>
                <a:cs typeface="Franklin Gothic Book"/>
              </a:rPr>
              <a:t>Changes</a:t>
            </a:r>
            <a:r>
              <a:rPr kumimoji="0" sz="2600" b="0" i="0" u="none" strike="noStrike" kern="0" cap="none" spc="-50" normalizeH="0" baseline="0" noProof="0">
                <a:ln>
                  <a:noFill/>
                </a:ln>
                <a:solidFill>
                  <a:prstClr val="black"/>
                </a:solidFill>
                <a:effectLst/>
                <a:uLnTx/>
                <a:uFillTx/>
                <a:latin typeface="Franklin Gothic Book"/>
                <a:cs typeface="Franklin Gothic Book"/>
              </a:rPr>
              <a:t> </a:t>
            </a:r>
            <a:r>
              <a:rPr kumimoji="0" sz="2600" b="0" i="0" u="none" strike="noStrike" kern="0" cap="none" spc="0" normalizeH="0" baseline="0" noProof="0">
                <a:ln>
                  <a:noFill/>
                </a:ln>
                <a:solidFill>
                  <a:prstClr val="black"/>
                </a:solidFill>
                <a:effectLst/>
                <a:uLnTx/>
                <a:uFillTx/>
                <a:latin typeface="Franklin Gothic Book"/>
                <a:cs typeface="Franklin Gothic Book"/>
              </a:rPr>
              <a:t>or</a:t>
            </a:r>
            <a:r>
              <a:rPr kumimoji="0" sz="2600" b="0" i="0" u="none" strike="noStrike" kern="0" cap="none" spc="-5" normalizeH="0" baseline="0" noProof="0">
                <a:ln>
                  <a:noFill/>
                </a:ln>
                <a:solidFill>
                  <a:prstClr val="black"/>
                </a:solidFill>
                <a:effectLst/>
                <a:uLnTx/>
                <a:uFillTx/>
                <a:latin typeface="Franklin Gothic Book"/>
                <a:cs typeface="Franklin Gothic Book"/>
              </a:rPr>
              <a:t> </a:t>
            </a:r>
            <a:r>
              <a:rPr kumimoji="0" sz="2600" b="0" i="0" u="none" strike="noStrike" kern="0" cap="none" spc="-10" normalizeH="0" baseline="0" noProof="0">
                <a:ln>
                  <a:noFill/>
                </a:ln>
                <a:solidFill>
                  <a:prstClr val="black"/>
                </a:solidFill>
                <a:effectLst/>
                <a:uLnTx/>
                <a:uFillTx/>
                <a:latin typeface="Franklin Gothic Book"/>
                <a:cs typeface="Franklin Gothic Book"/>
              </a:rPr>
              <a:t>discussion?</a:t>
            </a:r>
            <a:endParaRPr kumimoji="0" sz="2600" b="0" i="0" u="none" strike="noStrike" kern="0" cap="none" spc="0" normalizeH="0" baseline="0" noProof="0">
              <a:ln>
                <a:noFill/>
              </a:ln>
              <a:solidFill>
                <a:prstClr val="black"/>
              </a:solidFill>
              <a:effectLst/>
              <a:uLnTx/>
              <a:uFillTx/>
              <a:latin typeface="Franklin Gothic Book"/>
              <a:cs typeface="Franklin Gothic Book"/>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906008-4CC4-A3CC-40E1-CE1D5067737E}"/>
              </a:ext>
            </a:extLst>
          </p:cNvPr>
          <p:cNvSpPr>
            <a:spLocks noGrp="1"/>
          </p:cNvSpPr>
          <p:nvPr>
            <p:ph type="body" sz="quarter" idx="10"/>
          </p:nvPr>
        </p:nvSpPr>
        <p:spPr/>
        <p:txBody>
          <a:bodyPr vert="horz" lIns="91440" tIns="45720" rIns="91440" bIns="45720" rtlCol="0" anchor="t">
            <a:normAutofit/>
          </a:bodyPr>
          <a:lstStyle/>
          <a:p>
            <a:r>
              <a:rPr lang="en-US"/>
              <a:t>BoS CoC Updates</a:t>
            </a:r>
          </a:p>
        </p:txBody>
      </p:sp>
    </p:spTree>
    <p:extLst>
      <p:ext uri="{BB962C8B-B14F-4D97-AF65-F5344CB8AC3E}">
        <p14:creationId xmlns:p14="http://schemas.microsoft.com/office/powerpoint/2010/main" val="2278795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D0194-3F10-66B2-1CC4-6EE2D1BDD9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62D783-BE66-0298-0A0E-3DCC80114817}"/>
              </a:ext>
            </a:extLst>
          </p:cNvPr>
          <p:cNvSpPr>
            <a:spLocks noGrp="1"/>
          </p:cNvSpPr>
          <p:nvPr>
            <p:ph type="title"/>
          </p:nvPr>
        </p:nvSpPr>
        <p:spPr>
          <a:xfrm>
            <a:off x="609600" y="192505"/>
            <a:ext cx="10415587" cy="1368071"/>
          </a:xfrm>
        </p:spPr>
        <p:txBody>
          <a:bodyPr>
            <a:normAutofit/>
          </a:bodyPr>
          <a:lstStyle/>
          <a:p>
            <a:r>
              <a:rPr lang="en-US">
                <a:latin typeface="Franklin Gothic"/>
              </a:rPr>
              <a:t>FY2024 CoC Program Grant Agreements</a:t>
            </a:r>
          </a:p>
        </p:txBody>
      </p:sp>
      <p:sp>
        <p:nvSpPr>
          <p:cNvPr id="3" name="Content Placeholder 2">
            <a:extLst>
              <a:ext uri="{FF2B5EF4-FFF2-40B4-BE49-F238E27FC236}">
                <a16:creationId xmlns:a16="http://schemas.microsoft.com/office/drawing/2014/main" id="{523513E0-ED44-F02B-399A-25197E813FE9}"/>
              </a:ext>
            </a:extLst>
          </p:cNvPr>
          <p:cNvSpPr>
            <a:spLocks noGrp="1"/>
          </p:cNvSpPr>
          <p:nvPr>
            <p:ph sz="quarter" idx="1"/>
          </p:nvPr>
        </p:nvSpPr>
        <p:spPr>
          <a:xfrm>
            <a:off x="465221" y="1427747"/>
            <a:ext cx="10202779" cy="5045887"/>
          </a:xfrm>
        </p:spPr>
        <p:txBody>
          <a:bodyPr vert="horz" lIns="91440" tIns="45720" rIns="91440" bIns="45720" rtlCol="0" anchor="t">
            <a:normAutofit fontScale="77500" lnSpcReduction="20000"/>
          </a:bodyPr>
          <a:lstStyle/>
          <a:p>
            <a:pPr marL="0" indent="0">
              <a:buNone/>
            </a:pPr>
            <a:r>
              <a:rPr lang="en-US">
                <a:latin typeface="Calibri"/>
                <a:ea typeface="Calibri"/>
                <a:cs typeface="Calibri"/>
              </a:rPr>
              <a:t>Some agencies with FY2024 CoC Program grants for PSH with renewal start dates between January and April were sent grant agreements starting on March 13</a:t>
            </a:r>
            <a:r>
              <a:rPr lang="en-US" baseline="30000">
                <a:latin typeface="Calibri"/>
                <a:ea typeface="Calibri"/>
                <a:cs typeface="Calibri"/>
              </a:rPr>
              <a:t>th</a:t>
            </a:r>
            <a:r>
              <a:rPr lang="en-US">
                <a:latin typeface="Calibri"/>
                <a:ea typeface="Calibri"/>
                <a:cs typeface="Calibri"/>
              </a:rPr>
              <a:t>. These grant agreements included new information that Continuum of Care funds cannot be used:</a:t>
            </a:r>
          </a:p>
          <a:p>
            <a:pPr marL="227965" indent="-227965"/>
            <a:r>
              <a:rPr lang="en-US" sz="2300">
                <a:latin typeface="Calibri"/>
                <a:ea typeface="Calibri"/>
                <a:cs typeface="Calibri"/>
              </a:rPr>
              <a:t>To promote “gender ideology”</a:t>
            </a:r>
          </a:p>
          <a:p>
            <a:pPr marL="227965" indent="-227965"/>
            <a:r>
              <a:rPr lang="en-US" sz="2300">
                <a:latin typeface="Calibri"/>
                <a:ea typeface="Calibri"/>
                <a:cs typeface="Calibri"/>
              </a:rPr>
              <a:t>To promote “elective abortions”</a:t>
            </a:r>
          </a:p>
          <a:p>
            <a:pPr marL="227965" indent="-227965"/>
            <a:r>
              <a:rPr lang="en-US" sz="2300">
                <a:latin typeface="Calibri"/>
                <a:ea typeface="Calibri"/>
                <a:cs typeface="Calibri"/>
              </a:rPr>
              <a:t>To “promote diversity, equity, and inclusion that violate any applicable Federal anti-discrimination laws”</a:t>
            </a:r>
          </a:p>
          <a:p>
            <a:pPr marL="0" indent="0">
              <a:buNone/>
            </a:pPr>
            <a:r>
              <a:rPr lang="en-US">
                <a:latin typeface="Calibri"/>
                <a:ea typeface="Calibri"/>
                <a:cs typeface="Calibri"/>
              </a:rPr>
              <a:t>Language changes also included: </a:t>
            </a:r>
          </a:p>
          <a:p>
            <a:pPr marL="227965" indent="-227965"/>
            <a:r>
              <a:rPr lang="en-US" sz="2300">
                <a:latin typeface="Calibri"/>
                <a:ea typeface="Calibri"/>
                <a:cs typeface="Calibri"/>
              </a:rPr>
              <a:t>following applicable immigration restrictions and requirements, including local government grantees not promoting illegal immigration or providing sanctuary policies; as well as, using a verification system approved by the Federal government to prevent serving an “ineligible alien who entered the United States illegally or is otherwise unlawfully present in the United States.”</a:t>
            </a:r>
          </a:p>
          <a:p>
            <a:pPr marL="227965" indent="-227965"/>
            <a:r>
              <a:rPr lang="en-US" sz="2300">
                <a:latin typeface="Calibri"/>
                <a:ea typeface="Calibri"/>
                <a:cs typeface="Calibri"/>
              </a:rPr>
              <a:t>Not enforcing Housing First</a:t>
            </a:r>
          </a:p>
          <a:p>
            <a:pPr marL="227965" indent="-227965"/>
            <a:r>
              <a:rPr lang="en-US" sz="2300">
                <a:latin typeface="Calibri"/>
                <a:ea typeface="Calibri"/>
                <a:cs typeface="Calibri"/>
              </a:rPr>
              <a:t>Not discriminating against an organization based on the organization’s religious character, affiliation, or exercise</a:t>
            </a:r>
          </a:p>
          <a:p>
            <a:pPr marL="0" indent="0">
              <a:buNone/>
            </a:pPr>
            <a:r>
              <a:rPr lang="en-US" b="1">
                <a:latin typeface="Calibri"/>
                <a:ea typeface="Calibri"/>
                <a:cs typeface="Calibri"/>
              </a:rPr>
              <a:t>These grant agreements were rescinded late in the day on March 14</a:t>
            </a:r>
            <a:r>
              <a:rPr lang="en-US" b="1" baseline="30000">
                <a:latin typeface="Calibri"/>
                <a:ea typeface="Calibri"/>
                <a:cs typeface="Calibri"/>
              </a:rPr>
              <a:t>th</a:t>
            </a:r>
            <a:r>
              <a:rPr lang="en-US" b="1">
                <a:latin typeface="Calibri"/>
                <a:ea typeface="Calibri"/>
                <a:cs typeface="Calibri"/>
              </a:rPr>
              <a:t> due to a court order.</a:t>
            </a:r>
          </a:p>
          <a:p>
            <a:pPr marL="0" indent="0">
              <a:buNone/>
            </a:pPr>
            <a:endParaRPr lang="en-US" sz="2000"/>
          </a:p>
        </p:txBody>
      </p:sp>
    </p:spTree>
    <p:extLst>
      <p:ext uri="{BB962C8B-B14F-4D97-AF65-F5344CB8AC3E}">
        <p14:creationId xmlns:p14="http://schemas.microsoft.com/office/powerpoint/2010/main" val="768163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8B75B-9695-B007-80CC-92510D9E6B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40B6FA-2941-4E77-ACD2-05A684EC9824}"/>
              </a:ext>
            </a:extLst>
          </p:cNvPr>
          <p:cNvSpPr>
            <a:spLocks noGrp="1"/>
          </p:cNvSpPr>
          <p:nvPr>
            <p:ph type="title"/>
          </p:nvPr>
        </p:nvSpPr>
        <p:spPr>
          <a:xfrm>
            <a:off x="359569" y="204411"/>
            <a:ext cx="10963274" cy="1368071"/>
          </a:xfrm>
        </p:spPr>
        <p:txBody>
          <a:bodyPr>
            <a:normAutofit/>
          </a:bodyPr>
          <a:lstStyle/>
          <a:p>
            <a:r>
              <a:rPr lang="en-US">
                <a:latin typeface="Franklin Gothic"/>
              </a:rPr>
              <a:t>FY2024 CoC Program Grant Agreements</a:t>
            </a:r>
          </a:p>
        </p:txBody>
      </p:sp>
      <p:sp>
        <p:nvSpPr>
          <p:cNvPr id="3" name="Content Placeholder 2">
            <a:extLst>
              <a:ext uri="{FF2B5EF4-FFF2-40B4-BE49-F238E27FC236}">
                <a16:creationId xmlns:a16="http://schemas.microsoft.com/office/drawing/2014/main" id="{12C73648-4252-EFA1-55FF-74BEB1599866}"/>
              </a:ext>
            </a:extLst>
          </p:cNvPr>
          <p:cNvSpPr>
            <a:spLocks noGrp="1"/>
          </p:cNvSpPr>
          <p:nvPr>
            <p:ph sz="quarter" idx="1"/>
          </p:nvPr>
        </p:nvSpPr>
        <p:spPr>
          <a:xfrm>
            <a:off x="465221" y="1427747"/>
            <a:ext cx="10202779" cy="5045887"/>
          </a:xfrm>
        </p:spPr>
        <p:txBody>
          <a:bodyPr vert="horz" lIns="91440" tIns="45720" rIns="91440" bIns="45720" rtlCol="0" anchor="t">
            <a:normAutofit/>
          </a:bodyPr>
          <a:lstStyle/>
          <a:p>
            <a:pPr marL="0" indent="0">
              <a:buNone/>
            </a:pPr>
            <a:r>
              <a:rPr lang="en-US" sz="2400">
                <a:latin typeface="Calibri"/>
                <a:ea typeface="Calibri"/>
                <a:cs typeface="Calibri"/>
              </a:rPr>
              <a:t>Late on March 20</a:t>
            </a:r>
            <a:r>
              <a:rPr lang="en-US" sz="2400" baseline="30000">
                <a:latin typeface="Calibri"/>
                <a:ea typeface="Calibri"/>
                <a:cs typeface="Calibri"/>
              </a:rPr>
              <a:t>th</a:t>
            </a:r>
            <a:r>
              <a:rPr lang="en-US" sz="2400">
                <a:latin typeface="Calibri"/>
                <a:ea typeface="Calibri"/>
                <a:cs typeface="Calibri"/>
              </a:rPr>
              <a:t>, at least 1 agency in the NC BoS CoC was issued a revised FY2024 CoC Program grant agreement for Permanent Supportive Housing effective April 1, 2025.</a:t>
            </a:r>
          </a:p>
          <a:p>
            <a:pPr marL="0" indent="0">
              <a:buNone/>
            </a:pPr>
            <a:r>
              <a:rPr lang="en-US" sz="2400">
                <a:latin typeface="Calibri"/>
                <a:ea typeface="Calibri"/>
                <a:cs typeface="Calibri"/>
              </a:rPr>
              <a:t>The revision in the updated grant agreement got rid of the struck through words below:</a:t>
            </a:r>
          </a:p>
          <a:p>
            <a:pPr marL="227965" indent="-227965"/>
            <a:r>
              <a:rPr lang="en-US" sz="2400">
                <a:latin typeface="Calibri"/>
                <a:ea typeface="Calibri"/>
                <a:cs typeface="Calibri"/>
              </a:rPr>
              <a:t>certifies that it does not operate any programs </a:t>
            </a:r>
            <a:r>
              <a:rPr lang="en-US" sz="2400" strike="sngStrike">
                <a:latin typeface="Calibri"/>
                <a:ea typeface="Calibri"/>
                <a:cs typeface="Calibri"/>
              </a:rPr>
              <a:t>promoting diversity, equity, and inclusion</a:t>
            </a:r>
            <a:r>
              <a:rPr lang="en-US" sz="2400">
                <a:latin typeface="Calibri"/>
                <a:ea typeface="Calibri"/>
                <a:cs typeface="Calibri"/>
              </a:rPr>
              <a:t> that violate any applicable Federal anti-discrimination laws, including Title VI of the Civil Rights Act of 1964.</a:t>
            </a:r>
          </a:p>
          <a:p>
            <a:pPr marL="0" indent="0">
              <a:buNone/>
            </a:pPr>
            <a:endParaRPr lang="en-US" sz="2000"/>
          </a:p>
        </p:txBody>
      </p:sp>
    </p:spTree>
    <p:extLst>
      <p:ext uri="{BB962C8B-B14F-4D97-AF65-F5344CB8AC3E}">
        <p14:creationId xmlns:p14="http://schemas.microsoft.com/office/powerpoint/2010/main" val="1105420420"/>
      </p:ext>
    </p:extLst>
  </p:cSld>
  <p:clrMapOvr>
    <a:masterClrMapping/>
  </p:clrMapOvr>
</p:sld>
</file>

<file path=ppt/theme/theme1.xml><?xml version="1.0" encoding="utf-8"?>
<a:theme xmlns:a="http://schemas.openxmlformats.org/drawingml/2006/main" name="NCCEH Master, Section, and Text Layout">
  <a:themeElements>
    <a:clrScheme name="NCCEH Template">
      <a:dk1>
        <a:srgbClr val="2D737E"/>
      </a:dk1>
      <a:lt1>
        <a:sysClr val="window" lastClr="FFFFFF"/>
      </a:lt1>
      <a:dk2>
        <a:srgbClr val="726E6E"/>
      </a:dk2>
      <a:lt2>
        <a:srgbClr val="E7E6E6"/>
      </a:lt2>
      <a:accent1>
        <a:srgbClr val="2D737E"/>
      </a:accent1>
      <a:accent2>
        <a:srgbClr val="88C1CF"/>
      </a:accent2>
      <a:accent3>
        <a:srgbClr val="726E6E"/>
      </a:accent3>
      <a:accent4>
        <a:srgbClr val="A5A5A5"/>
      </a:accent4>
      <a:accent5>
        <a:srgbClr val="88C1CF"/>
      </a:accent5>
      <a:accent6>
        <a:srgbClr val="CDE8ED"/>
      </a:accent6>
      <a:hlink>
        <a:srgbClr val="2D737E"/>
      </a:hlink>
      <a:folHlink>
        <a:srgbClr val="2D737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CEH_2019 Guide Template" id="{8B4C4B5C-E69D-4F74-97CA-8E7C7826E31A}" vid="{C0A7C3E3-45E7-414F-A0BB-E5854FEBBE0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Backgrounds">
  <a:themeElements>
    <a:clrScheme name="Custom 1">
      <a:dk1>
        <a:sysClr val="windowText" lastClr="000000"/>
      </a:dk1>
      <a:lt1>
        <a:sysClr val="window" lastClr="FFFFFF"/>
      </a:lt1>
      <a:dk2>
        <a:srgbClr val="44546A"/>
      </a:dk2>
      <a:lt2>
        <a:srgbClr val="E7E6E6"/>
      </a:lt2>
      <a:accent1>
        <a:srgbClr val="2D737E"/>
      </a:accent1>
      <a:accent2>
        <a:srgbClr val="ED7D31"/>
      </a:accent2>
      <a:accent3>
        <a:srgbClr val="A5A5A5"/>
      </a:accent3>
      <a:accent4>
        <a:srgbClr val="474747"/>
      </a:accent4>
      <a:accent5>
        <a:srgbClr val="88C1CF"/>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CEH_2019 Guide Template" id="{8B4C4B5C-E69D-4F74-97CA-8E7C7826E31A}" vid="{0800F4CF-6FF3-4F97-89EB-E61BB7595B2B}"/>
    </a:ext>
  </a:extLst>
</a:theme>
</file>

<file path=ppt/theme/theme3.xml><?xml version="1.0" encoding="utf-8"?>
<a:theme xmlns:a="http://schemas.openxmlformats.org/drawingml/2006/main" name="Quote Blocks">
  <a:themeElements>
    <a:clrScheme name="Custom 1">
      <a:dk1>
        <a:sysClr val="windowText" lastClr="000000"/>
      </a:dk1>
      <a:lt1>
        <a:sysClr val="window" lastClr="FFFFFF"/>
      </a:lt1>
      <a:dk2>
        <a:srgbClr val="44546A"/>
      </a:dk2>
      <a:lt2>
        <a:srgbClr val="E7E6E6"/>
      </a:lt2>
      <a:accent1>
        <a:srgbClr val="2D737E"/>
      </a:accent1>
      <a:accent2>
        <a:srgbClr val="ED7D31"/>
      </a:accent2>
      <a:accent3>
        <a:srgbClr val="A5A5A5"/>
      </a:accent3>
      <a:accent4>
        <a:srgbClr val="474747"/>
      </a:accent4>
      <a:accent5>
        <a:srgbClr val="88C1CF"/>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CEH_2019 Guide Template" id="{8B4C4B5C-E69D-4F74-97CA-8E7C7826E31A}" vid="{C863830B-FF57-4B93-A04D-BBD1495326CE}"/>
    </a:ext>
  </a:extLst>
</a:theme>
</file>

<file path=ppt/theme/theme4.xml><?xml version="1.0" encoding="utf-8"?>
<a:theme xmlns:a="http://schemas.openxmlformats.org/drawingml/2006/main" name="End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CEH_2019 Guide Template" id="{8B4C4B5C-E69D-4F74-97CA-8E7C7826E31A}" vid="{2632D633-CE3B-4139-B557-C5DC0127F8BF}"/>
    </a:ext>
  </a:extLst>
</a:theme>
</file>

<file path=ppt/theme/theme5.xml><?xml version="1.0" encoding="utf-8"?>
<a:theme xmlns:a="http://schemas.openxmlformats.org/drawingml/2006/main" name="NCCEH Master, Section, and Text Layout">
  <a:themeElements>
    <a:clrScheme name="NCCEH Template">
      <a:dk1>
        <a:srgbClr val="2D737E"/>
      </a:dk1>
      <a:lt1>
        <a:sysClr val="window" lastClr="FFFFFF"/>
      </a:lt1>
      <a:dk2>
        <a:srgbClr val="726E6E"/>
      </a:dk2>
      <a:lt2>
        <a:srgbClr val="E7E6E6"/>
      </a:lt2>
      <a:accent1>
        <a:srgbClr val="2D737E"/>
      </a:accent1>
      <a:accent2>
        <a:srgbClr val="88C1CF"/>
      </a:accent2>
      <a:accent3>
        <a:srgbClr val="726E6E"/>
      </a:accent3>
      <a:accent4>
        <a:srgbClr val="A5A5A5"/>
      </a:accent4>
      <a:accent5>
        <a:srgbClr val="88C1CF"/>
      </a:accent5>
      <a:accent6>
        <a:srgbClr val="CDE8ED"/>
      </a:accent6>
      <a:hlink>
        <a:srgbClr val="2D737E"/>
      </a:hlink>
      <a:folHlink>
        <a:srgbClr val="2D737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CEH_2019 PPT template" id="{7866DC16-F4D6-4DFE-A26B-11C593F5EA60}" vid="{3F17E039-0B8E-4543-A019-D3A79F13F8F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NCCEH Master, Section, and Text Layout">
  <a:themeElements>
    <a:clrScheme name="NCCEH Template">
      <a:dk1>
        <a:srgbClr val="2D737E"/>
      </a:dk1>
      <a:lt1>
        <a:sysClr val="window" lastClr="FFFFFF"/>
      </a:lt1>
      <a:dk2>
        <a:srgbClr val="726E6E"/>
      </a:dk2>
      <a:lt2>
        <a:srgbClr val="E7E6E6"/>
      </a:lt2>
      <a:accent1>
        <a:srgbClr val="2D737E"/>
      </a:accent1>
      <a:accent2>
        <a:srgbClr val="88C1CF"/>
      </a:accent2>
      <a:accent3>
        <a:srgbClr val="726E6E"/>
      </a:accent3>
      <a:accent4>
        <a:srgbClr val="A5A5A5"/>
      </a:accent4>
      <a:accent5>
        <a:srgbClr val="88C1CF"/>
      </a:accent5>
      <a:accent6>
        <a:srgbClr val="CDE8ED"/>
      </a:accent6>
      <a:hlink>
        <a:srgbClr val="2D737E"/>
      </a:hlink>
      <a:folHlink>
        <a:srgbClr val="2D737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bg1">
              <a:lumMod val="50000"/>
            </a:schemeClr>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NC_BoS_Steering Committee_Slide_Template" id="{45725B28-1385-42CB-BCB6-B06CD2584DBE}" vid="{66E2DA0B-A932-4C8B-91CE-007AF01B14BD}"/>
    </a:ext>
  </a:extLst>
</a:theme>
</file>

<file path=ppt/theme/theme8.xml><?xml version="1.0" encoding="utf-8"?>
<a:theme xmlns:a="http://schemas.openxmlformats.org/drawingml/2006/main" name="1_Blank Backgrounds">
  <a:themeElements>
    <a:clrScheme name="Custom 1">
      <a:dk1>
        <a:sysClr val="windowText" lastClr="000000"/>
      </a:dk1>
      <a:lt1>
        <a:sysClr val="window" lastClr="FFFFFF"/>
      </a:lt1>
      <a:dk2>
        <a:srgbClr val="44546A"/>
      </a:dk2>
      <a:lt2>
        <a:srgbClr val="E7E6E6"/>
      </a:lt2>
      <a:accent1>
        <a:srgbClr val="2D737E"/>
      </a:accent1>
      <a:accent2>
        <a:srgbClr val="ED7D31"/>
      </a:accent2>
      <a:accent3>
        <a:srgbClr val="A5A5A5"/>
      </a:accent3>
      <a:accent4>
        <a:srgbClr val="474747"/>
      </a:accent4>
      <a:accent5>
        <a:srgbClr val="88C1CF"/>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bg1">
              <a:lumMod val="50000"/>
            </a:schemeClr>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800" dirty="0"/>
        </a:defPPr>
      </a:lstStyle>
    </a:txDef>
  </a:objectDefaults>
  <a:extraClrSchemeLst/>
  <a:extLst>
    <a:ext uri="{05A4C25C-085E-4340-85A3-A5531E510DB2}">
      <thm15:themeFamily xmlns:thm15="http://schemas.microsoft.com/office/thememl/2012/main" name="NC_BoS_Steering Committee_Slide_Template" id="{45725B28-1385-42CB-BCB6-B06CD2584DBE}" vid="{4E4BA73E-09DC-422D-9871-BF1B6E6B77EB}"/>
    </a:ext>
  </a:extLst>
</a:theme>
</file>

<file path=ppt/theme/theme9.xml><?xml version="1.0" encoding="utf-8"?>
<a:theme xmlns:a="http://schemas.openxmlformats.org/drawingml/2006/main" name="2_2019 NCCEH">
  <a:themeElements>
    <a:clrScheme name="Custom 1">
      <a:dk1>
        <a:sysClr val="windowText" lastClr="000000"/>
      </a:dk1>
      <a:lt1>
        <a:sysClr val="window" lastClr="FFFFFF"/>
      </a:lt1>
      <a:dk2>
        <a:srgbClr val="474747"/>
      </a:dk2>
      <a:lt2>
        <a:srgbClr val="E7E6E6"/>
      </a:lt2>
      <a:accent1>
        <a:srgbClr val="2D737E"/>
      </a:accent1>
      <a:accent2>
        <a:srgbClr val="CC5A5D"/>
      </a:accent2>
      <a:accent3>
        <a:srgbClr val="A5A5A5"/>
      </a:accent3>
      <a:accent4>
        <a:srgbClr val="474747"/>
      </a:accent4>
      <a:accent5>
        <a:srgbClr val="88C1CF"/>
      </a:accent5>
      <a:accent6>
        <a:srgbClr val="F7CBAC"/>
      </a:accent6>
      <a:hlink>
        <a:srgbClr val="034A90"/>
      </a:hlink>
      <a:folHlink>
        <a:srgbClr val="034A9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9960D4F-D78D-45B0-AF01-631B9DA4BB86}">
  <we:reference id="wa104178141" version="3.1.2.28" store="en-US" storeType="OMEX"/>
  <we:alternateReferences>
    <we:reference id="wa104178141" version="3.1.2.28"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3CFAF44E3AB04A9A0E06B990BF752B" ma:contentTypeVersion="17" ma:contentTypeDescription="Create a new document." ma:contentTypeScope="" ma:versionID="be874faa1d5078e374935a01f9ce22e1">
  <xsd:schema xmlns:xsd="http://www.w3.org/2001/XMLSchema" xmlns:xs="http://www.w3.org/2001/XMLSchema" xmlns:p="http://schemas.microsoft.com/office/2006/metadata/properties" xmlns:ns2="e56b0203-40b3-4ae0-8284-bd269c2fbee7" xmlns:ns3="53927e87-1b32-475c-b281-99d885c5cde6" targetNamespace="http://schemas.microsoft.com/office/2006/metadata/properties" ma:root="true" ma:fieldsID="fa294d61d242bf445ead59ce45ed9f82" ns2:_="" ns3:_="">
    <xsd:import namespace="e56b0203-40b3-4ae0-8284-bd269c2fbee7"/>
    <xsd:import namespace="53927e87-1b32-475c-b281-99d885c5cde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6b0203-40b3-4ae0-8284-bd269c2fbee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2efe47f-bbdb-4dbb-bcfa-14cabf0dc8a5}" ma:internalName="TaxCatchAll" ma:showField="CatchAllData" ma:web="e56b0203-40b3-4ae0-8284-bd269c2fbee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3927e87-1b32-475c-b281-99d885c5cde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0233ef-df2a-47a5-ab0f-101b351e9cd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56b0203-40b3-4ae0-8284-bd269c2fbee7" xsi:nil="true"/>
    <lcf76f155ced4ddcb4097134ff3c332f xmlns="53927e87-1b32-475c-b281-99d885c5cde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0BDE0DD-C5E1-4752-A426-74C9D55CB4F6}">
  <ds:schemaRefs>
    <ds:schemaRef ds:uri="53927e87-1b32-475c-b281-99d885c5cde6"/>
    <ds:schemaRef ds:uri="e56b0203-40b3-4ae0-8284-bd269c2fbe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1AA3B00-E94C-4D29-BEA7-D2B215F9D9F7}">
  <ds:schemaRefs>
    <ds:schemaRef ds:uri="http://schemas.microsoft.com/sharepoint/v3/contenttype/forms"/>
  </ds:schemaRefs>
</ds:datastoreItem>
</file>

<file path=customXml/itemProps3.xml><?xml version="1.0" encoding="utf-8"?>
<ds:datastoreItem xmlns:ds="http://schemas.openxmlformats.org/officeDocument/2006/customXml" ds:itemID="{6608C109-F89F-4946-948A-D248352546BF}">
  <ds:schemaRefs>
    <ds:schemaRef ds:uri="http://purl.org/dc/dcmitype/"/>
    <ds:schemaRef ds:uri="http://purl.org/dc/terms/"/>
    <ds:schemaRef ds:uri="http://purl.org/dc/elements/1.1/"/>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53927e87-1b32-475c-b281-99d885c5cde6"/>
    <ds:schemaRef ds:uri="e56b0203-40b3-4ae0-8284-bd269c2fbee7"/>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2509</Words>
  <Application>Microsoft Office PowerPoint</Application>
  <PresentationFormat>Widescreen</PresentationFormat>
  <Paragraphs>210</Paragraphs>
  <Slides>35</Slides>
  <Notes>8</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35</vt:i4>
      </vt:variant>
    </vt:vector>
  </HeadingPairs>
  <TitlesOfParts>
    <vt:vector size="52" baseType="lpstr">
      <vt:lpstr>Arial</vt:lpstr>
      <vt:lpstr>Arial,Sans-Serif</vt:lpstr>
      <vt:lpstr>Calibri</vt:lpstr>
      <vt:lpstr>Calibri Light</vt:lpstr>
      <vt:lpstr>Franklin Gothic</vt:lpstr>
      <vt:lpstr>Franklin Gothic Book</vt:lpstr>
      <vt:lpstr>Franklin Gothic Demi</vt:lpstr>
      <vt:lpstr>Franklin Gothic Medium</vt:lpstr>
      <vt:lpstr>NCCEH Master, Section, and Text Layout</vt:lpstr>
      <vt:lpstr>Blank Backgrounds</vt:lpstr>
      <vt:lpstr>Quote Blocks</vt:lpstr>
      <vt:lpstr>End Slides</vt:lpstr>
      <vt:lpstr>NCCEH Master, Section, and Text Layout</vt:lpstr>
      <vt:lpstr>Office Theme</vt:lpstr>
      <vt:lpstr>1_NCCEH Master, Section, and Text Layout</vt:lpstr>
      <vt:lpstr>1_Blank Backgrounds</vt:lpstr>
      <vt:lpstr>2_2019 NCCEH</vt:lpstr>
      <vt:lpstr>PowerPoint Presentation</vt:lpstr>
      <vt:lpstr>Welcome</vt:lpstr>
      <vt:lpstr>Roll Call</vt:lpstr>
      <vt:lpstr>Agenda</vt:lpstr>
      <vt:lpstr>Agenda</vt:lpstr>
      <vt:lpstr>Review &amp; approve consent agenda</vt:lpstr>
      <vt:lpstr>PowerPoint Presentation</vt:lpstr>
      <vt:lpstr>FY2024 CoC Program Grant Agreements</vt:lpstr>
      <vt:lpstr>FY2024 CoC Program Grant Agreements</vt:lpstr>
      <vt:lpstr>FY2024 CoC Program Grant Agreements</vt:lpstr>
      <vt:lpstr>PowerPoint Presentation</vt:lpstr>
      <vt:lpstr>NCCEH Staffing Updates</vt:lpstr>
      <vt:lpstr>PowerPoint Presentation</vt:lpstr>
      <vt:lpstr>10/1/2023 – 9/30/2024</vt:lpstr>
      <vt:lpstr>Data Element: Length of Time Homeless</vt:lpstr>
      <vt:lpstr>Data Element: Race/Ethnicity demographics &amp; outcomes</vt:lpstr>
      <vt:lpstr>Data Element: Exits to Permanent Housing</vt:lpstr>
      <vt:lpstr>PowerPoint Presentation</vt:lpstr>
      <vt:lpstr>NCCEH receives a CoC grant to support CE.</vt:lpstr>
      <vt:lpstr>The NC BoS CoC CE system achieved several important milestones. </vt:lpstr>
      <vt:lpstr>HUD requires all CoC Program grantees to complete an APR at the end of the operating year.</vt:lpstr>
      <vt:lpstr>HUD requires all CoC Program grantees to complete an APR at the end of the operating year.</vt:lpstr>
      <vt:lpstr>The CoC continues to seek to improve the CE system in 2025.</vt:lpstr>
      <vt:lpstr>The CoC continues to seek to improve the CE system in 2025.</vt:lpstr>
      <vt:lpstr>PowerPoint Presentation</vt:lpstr>
      <vt:lpstr>In 2024, HUD released its first 2-year NOFO defining the process for FY2024 &amp; FY2025.</vt:lpstr>
      <vt:lpstr>The FY2025 Continuing Resolution impacts the FY2025 CoC Program competition.</vt:lpstr>
      <vt:lpstr>FY2025 New &amp; Renewal CoC Program Project Webinars</vt:lpstr>
      <vt:lpstr>The Scorecard Committee recommends  FY2025 new &amp; renewal CoC Program scorecards.</vt:lpstr>
      <vt:lpstr>The Scorecard Committee recommends  FY2025 new &amp; renewal CoC Program scorecards.</vt:lpstr>
      <vt:lpstr>PowerPoint Presentation</vt:lpstr>
      <vt:lpstr>HMIS Advisory Board</vt:lpstr>
      <vt:lpstr>HMIS Advisory Board</vt:lpstr>
      <vt:lpstr>PowerPoint Presentation</vt:lpstr>
      <vt:lpstr>Next Meeting(s)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 BoS CoC Funding and Performance Subcommittee Meeting</dc:title>
  <dc:creator>Andrea Carey</dc:creator>
  <cp:lastModifiedBy>Mira Sanderson</cp:lastModifiedBy>
  <cp:revision>1</cp:revision>
  <dcterms:created xsi:type="dcterms:W3CDTF">2020-08-26T21:28:08Z</dcterms:created>
  <dcterms:modified xsi:type="dcterms:W3CDTF">2025-04-01T13:52:00Z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0x0101008D3CFAF44E3AB04A9A0E06B990BF752B</vt:lpwstr>
  </property>
</Properties>
</file>