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15" r:id="rId2"/>
  </p:sldIdLst>
  <p:sldSz cx="7772400" cy="10058400"/>
  <p:notesSz cx="6858000" cy="9296400"/>
  <p:defaultTextStyle>
    <a:defPPr>
      <a:defRPr lang="en-US"/>
    </a:defPPr>
    <a:lvl1pPr marL="0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265" autoAdjust="0"/>
    <p:restoredTop sz="86364" autoAdjust="0"/>
  </p:normalViewPr>
  <p:slideViewPr>
    <p:cSldViewPr>
      <p:cViewPr>
        <p:scale>
          <a:sx n="77" d="100"/>
          <a:sy n="77" d="100"/>
        </p:scale>
        <p:origin x="-1524" y="258"/>
      </p:cViewPr>
      <p:guideLst>
        <p:guide orient="horz" pos="3168"/>
        <p:guide pos="244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-1446" y="-96"/>
      </p:cViewPr>
      <p:guideLst>
        <p:guide orient="horz" pos="2928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2289" tIns="46145" rIns="92289" bIns="46145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2289" tIns="46145" rIns="92289" bIns="46145" rtlCol="0"/>
          <a:lstStyle>
            <a:lvl1pPr algn="r">
              <a:defRPr sz="1300"/>
            </a:lvl1pPr>
          </a:lstStyle>
          <a:p>
            <a:fld id="{D4D8C846-1F4D-4569-82B8-5A3A3E599AC5}" type="datetimeFigureOut">
              <a:rPr lang="en-US" smtClean="0"/>
              <a:pPr/>
              <a:t>2/18/2014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2289" tIns="46145" rIns="92289" bIns="46145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2289" tIns="46145" rIns="92289" bIns="46145" rtlCol="0" anchor="b"/>
          <a:lstStyle>
            <a:lvl1pPr algn="r">
              <a:defRPr sz="1300"/>
            </a:lvl1pPr>
          </a:lstStyle>
          <a:p>
            <a:fld id="{6818AE86-A175-4CDD-BB20-1865919D06D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8243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2289" tIns="46145" rIns="92289" bIns="46145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2289" tIns="46145" rIns="92289" bIns="46145" rtlCol="0"/>
          <a:lstStyle>
            <a:lvl1pPr algn="r">
              <a:defRPr sz="1300"/>
            </a:lvl1pPr>
          </a:lstStyle>
          <a:p>
            <a:fld id="{6C520134-A7A4-4041-A7CA-DFAA50119D20}" type="datetimeFigureOut">
              <a:rPr lang="en-US" smtClean="0"/>
              <a:pPr/>
              <a:t>2/18/2014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082800" y="698500"/>
            <a:ext cx="2692400" cy="34845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289" tIns="46145" rIns="92289" bIns="46145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5790"/>
            <a:ext cx="5486400" cy="4183380"/>
          </a:xfrm>
          <a:prstGeom prst="rect">
            <a:avLst/>
          </a:prstGeom>
        </p:spPr>
        <p:txBody>
          <a:bodyPr vert="horz" lIns="92289" tIns="46145" rIns="92289" bIns="46145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2289" tIns="46145" rIns="92289" bIns="46145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2289" tIns="46145" rIns="92289" bIns="46145" rtlCol="0" anchor="b"/>
          <a:lstStyle>
            <a:lvl1pPr algn="r">
              <a:defRPr sz="1300"/>
            </a:lvl1pPr>
          </a:lstStyle>
          <a:p>
            <a:fld id="{791325A1-574A-4460-8C97-46C16A8CD7F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42237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1882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082800" y="698500"/>
            <a:ext cx="2692400" cy="348456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1325A1-574A-4460-8C97-46C16A8CD7FF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3124626"/>
            <a:ext cx="6606540" cy="215603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65860" y="5699760"/>
            <a:ext cx="5440680" cy="2570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094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18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282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376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470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564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6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752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0DDA0-361C-49B7-9633-C03B0BB76612}" type="datetimeFigureOut">
              <a:rPr lang="en-US" smtClean="0"/>
              <a:pPr/>
              <a:t>2/18/2014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937E3-7751-44A2-926E-CCCDD1BFC0E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0DDA0-361C-49B7-9633-C03B0BB76612}" type="datetimeFigureOut">
              <a:rPr lang="en-US" smtClean="0"/>
              <a:pPr/>
              <a:t>2/18/2014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937E3-7751-44A2-926E-CCCDD1BFC0E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634990" y="402804"/>
            <a:ext cx="1748790" cy="858223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8620" y="402804"/>
            <a:ext cx="5116830" cy="858223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0DDA0-361C-49B7-9633-C03B0BB76612}" type="datetimeFigureOut">
              <a:rPr lang="en-US" smtClean="0"/>
              <a:pPr/>
              <a:t>2/18/2014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937E3-7751-44A2-926E-CCCDD1BFC0E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0DDA0-361C-49B7-9633-C03B0BB76612}" type="datetimeFigureOut">
              <a:rPr lang="en-US" smtClean="0"/>
              <a:pPr/>
              <a:t>2/18/2014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937E3-7751-44A2-926E-CCCDD1BFC0E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3966" y="6463454"/>
            <a:ext cx="6606540" cy="1997710"/>
          </a:xfrm>
        </p:spPr>
        <p:txBody>
          <a:bodyPr anchor="t"/>
          <a:lstStyle>
            <a:lvl1pPr algn="l">
              <a:defRPr sz="45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3966" y="4263180"/>
            <a:ext cx="6606540" cy="2200274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50941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1882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2823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3764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4706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05647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56588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07529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0DDA0-361C-49B7-9633-C03B0BB76612}" type="datetimeFigureOut">
              <a:rPr lang="en-US" smtClean="0"/>
              <a:pPr/>
              <a:t>2/18/2014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937E3-7751-44A2-926E-CCCDD1BFC0E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8620" y="2346962"/>
            <a:ext cx="3432810" cy="6638079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50970" y="2346962"/>
            <a:ext cx="3432810" cy="6638079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0DDA0-361C-49B7-9633-C03B0BB76612}" type="datetimeFigureOut">
              <a:rPr lang="en-US" smtClean="0"/>
              <a:pPr/>
              <a:t>2/18/2014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937E3-7751-44A2-926E-CCCDD1BFC0E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251499"/>
            <a:ext cx="3434160" cy="938318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8620" y="3189817"/>
            <a:ext cx="3434160" cy="5795222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8272" y="2251499"/>
            <a:ext cx="3435508" cy="938318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48272" y="3189817"/>
            <a:ext cx="3435508" cy="5795222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0DDA0-361C-49B7-9633-C03B0BB76612}" type="datetimeFigureOut">
              <a:rPr lang="en-US" smtClean="0"/>
              <a:pPr/>
              <a:t>2/18/2014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937E3-7751-44A2-926E-CCCDD1BFC0E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0DDA0-361C-49B7-9633-C03B0BB76612}" type="datetimeFigureOut">
              <a:rPr lang="en-US" smtClean="0"/>
              <a:pPr/>
              <a:t>2/18/2014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937E3-7751-44A2-926E-CCCDD1BFC0E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0DDA0-361C-49B7-9633-C03B0BB76612}" type="datetimeFigureOut">
              <a:rPr lang="en-US" smtClean="0"/>
              <a:pPr/>
              <a:t>2/18/2014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937E3-7751-44A2-926E-CCCDD1BFC0E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1" y="400474"/>
            <a:ext cx="2557066" cy="1704340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38793" y="400474"/>
            <a:ext cx="4344988" cy="8584566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7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21" y="2104814"/>
            <a:ext cx="2557066" cy="6880226"/>
          </a:xfrm>
        </p:spPr>
        <p:txBody>
          <a:bodyPr/>
          <a:lstStyle>
            <a:lvl1pPr marL="0" indent="0">
              <a:buNone/>
              <a:defRPr sz="1600"/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0DDA0-361C-49B7-9633-C03B0BB76612}" type="datetimeFigureOut">
              <a:rPr lang="en-US" smtClean="0"/>
              <a:pPr/>
              <a:t>2/18/2014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937E3-7751-44A2-926E-CCCDD1BFC0E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445" y="7040881"/>
            <a:ext cx="4663440" cy="831216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3445" y="898736"/>
            <a:ext cx="4663440" cy="6035040"/>
          </a:xfrm>
        </p:spPr>
        <p:txBody>
          <a:bodyPr/>
          <a:lstStyle>
            <a:lvl1pPr marL="0" indent="0">
              <a:buNone/>
              <a:defRPr sz="3600"/>
            </a:lvl1pPr>
            <a:lvl2pPr marL="509412" indent="0">
              <a:buNone/>
              <a:defRPr sz="3100"/>
            </a:lvl2pPr>
            <a:lvl3pPr marL="1018824" indent="0">
              <a:buNone/>
              <a:defRPr sz="2700"/>
            </a:lvl3pPr>
            <a:lvl4pPr marL="1528237" indent="0">
              <a:buNone/>
              <a:defRPr sz="2200"/>
            </a:lvl4pPr>
            <a:lvl5pPr marL="2037649" indent="0">
              <a:buNone/>
              <a:defRPr sz="2200"/>
            </a:lvl5pPr>
            <a:lvl6pPr marL="2547061" indent="0">
              <a:buNone/>
              <a:defRPr sz="2200"/>
            </a:lvl6pPr>
            <a:lvl7pPr marL="3056473" indent="0">
              <a:buNone/>
              <a:defRPr sz="2200"/>
            </a:lvl7pPr>
            <a:lvl8pPr marL="3565886" indent="0">
              <a:buNone/>
              <a:defRPr sz="2200"/>
            </a:lvl8pPr>
            <a:lvl9pPr marL="4075298" indent="0">
              <a:buNone/>
              <a:defRPr sz="22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3445" y="7872097"/>
            <a:ext cx="4663440" cy="1180464"/>
          </a:xfrm>
        </p:spPr>
        <p:txBody>
          <a:bodyPr/>
          <a:lstStyle>
            <a:lvl1pPr marL="0" indent="0">
              <a:buNone/>
              <a:defRPr sz="1600"/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0DDA0-361C-49B7-9633-C03B0BB76612}" type="datetimeFigureOut">
              <a:rPr lang="en-US" smtClean="0"/>
              <a:pPr/>
              <a:t>2/18/2014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937E3-7751-44A2-926E-CCCDD1BFC0E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  <a:prstGeom prst="rect">
            <a:avLst/>
          </a:prstGeom>
        </p:spPr>
        <p:txBody>
          <a:bodyPr vert="horz" lIns="101882" tIns="50941" rIns="101882" bIns="50941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346962"/>
            <a:ext cx="6995160" cy="6638079"/>
          </a:xfrm>
          <a:prstGeom prst="rect">
            <a:avLst/>
          </a:prstGeom>
        </p:spPr>
        <p:txBody>
          <a:bodyPr vert="horz" lIns="101882" tIns="50941" rIns="101882" bIns="5094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8620" y="9322648"/>
            <a:ext cx="1813560" cy="535516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D0DDA0-361C-49B7-9633-C03B0BB76612}" type="datetimeFigureOut">
              <a:rPr lang="en-US" smtClean="0"/>
              <a:pPr/>
              <a:t>2/18/2014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55570" y="9322648"/>
            <a:ext cx="2461260" cy="535516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570220" y="9322648"/>
            <a:ext cx="1813560" cy="535516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A937E3-7751-44A2-926E-CCCDD1BFC0E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18824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82059" indent="-382059" algn="l" defTabSz="1018824" rtl="0" eaLnBrk="1" latinLnBrk="0" hangingPunct="1">
        <a:spcBef>
          <a:spcPct val="20000"/>
        </a:spcBef>
        <a:buFont typeface="Arial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27795" indent="-318383" algn="l" defTabSz="1018824" rtl="0" eaLnBrk="1" latinLnBrk="0" hangingPunct="1">
        <a:spcBef>
          <a:spcPct val="20000"/>
        </a:spcBef>
        <a:buFont typeface="Arial" pitchFamily="34" charset="0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273531" indent="-254706" algn="l" defTabSz="1018824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782943" indent="-254706" algn="l" defTabSz="1018824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92355" indent="-254706" algn="l" defTabSz="1018824" rtl="0" eaLnBrk="1" latinLnBrk="0" hangingPunct="1">
        <a:spcBef>
          <a:spcPct val="20000"/>
        </a:spcBef>
        <a:buFont typeface="Arial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801767" indent="-254706" algn="l" defTabSz="1018824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311180" indent="-254706" algn="l" defTabSz="1018824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820592" indent="-254706" algn="l" defTabSz="1018824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330004" indent="-254706" algn="l" defTabSz="1018824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9412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18824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28237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37649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47061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56473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65886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75298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59080" y="83820"/>
            <a:ext cx="7360920" cy="9243841"/>
          </a:xfrm>
          <a:prstGeom prst="rect">
            <a:avLst/>
          </a:prstGeom>
          <a:noFill/>
        </p:spPr>
        <p:txBody>
          <a:bodyPr wrap="square" lIns="101882" tIns="50941" rIns="101882" bIns="50941" rtlCol="0">
            <a:spAutoFit/>
          </a:bodyPr>
          <a:lstStyle/>
          <a:p>
            <a:pPr algn="ctr"/>
            <a:endParaRPr lang="en-US" sz="44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IRS Certified Community</a:t>
            </a:r>
          </a:p>
          <a:p>
            <a:pPr algn="ctr"/>
            <a:r>
              <a:rPr 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Free Tax Preparation</a:t>
            </a:r>
          </a:p>
          <a:p>
            <a:pPr algn="ctr"/>
            <a:endParaRPr lang="en-US" sz="28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Each Friday, February 7 to April 11</a:t>
            </a:r>
          </a:p>
          <a:p>
            <a:pPr algn="ctr"/>
            <a:r>
              <a:rPr lang="en-US" sz="28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By Appointment only</a:t>
            </a:r>
          </a:p>
          <a:p>
            <a:pPr algn="ctr"/>
            <a:r>
              <a:rPr lang="en-US" sz="6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mienne" panose="04000508060000020003" pitchFamily="82" charset="0"/>
              </a:rPr>
              <a:t> </a:t>
            </a:r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Please Bring:</a:t>
            </a:r>
          </a:p>
          <a:p>
            <a:pPr algn="ctr"/>
            <a:r>
              <a:rPr lang="en-US" sz="3200" b="1" dirty="0" smtClean="0">
                <a:solidFill>
                  <a:schemeClr val="bg1"/>
                </a:solidFill>
              </a:rPr>
              <a:t>Tax package </a:t>
            </a:r>
          </a:p>
          <a:p>
            <a:pPr algn="ctr"/>
            <a:r>
              <a:rPr lang="en-US" sz="3200" b="1" dirty="0" smtClean="0">
                <a:solidFill>
                  <a:schemeClr val="bg1"/>
                </a:solidFill>
              </a:rPr>
              <a:t> All Forms -  W-2 / 1099</a:t>
            </a:r>
          </a:p>
          <a:p>
            <a:pPr algn="ctr"/>
            <a:r>
              <a:rPr lang="en-US" sz="3200" b="1" dirty="0" smtClean="0">
                <a:solidFill>
                  <a:schemeClr val="bg1"/>
                </a:solidFill>
              </a:rPr>
              <a:t>Last year’s tax return </a:t>
            </a:r>
          </a:p>
          <a:p>
            <a:pPr algn="ctr"/>
            <a:r>
              <a:rPr lang="en-US" sz="3200" b="1" dirty="0" smtClean="0">
                <a:solidFill>
                  <a:schemeClr val="bg1"/>
                </a:solidFill>
              </a:rPr>
              <a:t>Social Security Cards or Tax ID                                     </a:t>
            </a:r>
          </a:p>
          <a:p>
            <a:pPr algn="ctr"/>
            <a:endParaRPr lang="en-US" sz="2800" b="1" dirty="0" smtClean="0">
              <a:solidFill>
                <a:schemeClr val="bg1"/>
              </a:solidFill>
            </a:endParaRPr>
          </a:p>
          <a:p>
            <a:pPr algn="ctr"/>
            <a:r>
              <a:rPr lang="en-US" sz="2800" b="1" dirty="0" smtClean="0">
                <a:solidFill>
                  <a:schemeClr val="bg1"/>
                </a:solidFill>
              </a:rPr>
              <a:t>For </a:t>
            </a:r>
            <a:r>
              <a:rPr lang="en-US" sz="2800" b="1" dirty="0">
                <a:solidFill>
                  <a:schemeClr val="bg1"/>
                </a:solidFill>
              </a:rPr>
              <a:t>m</a:t>
            </a:r>
            <a:r>
              <a:rPr lang="en-US" sz="2800" b="1" dirty="0" smtClean="0">
                <a:solidFill>
                  <a:schemeClr val="bg1"/>
                </a:solidFill>
              </a:rPr>
              <a:t>ore information, please contact:</a:t>
            </a:r>
          </a:p>
          <a:p>
            <a:pPr algn="ctr"/>
            <a:r>
              <a:rPr lang="en-US" b="1" dirty="0" smtClean="0">
                <a:solidFill>
                  <a:schemeClr val="bg1"/>
                </a:solidFill>
              </a:rPr>
              <a:t>Reidsville Community Resource Center</a:t>
            </a:r>
          </a:p>
          <a:p>
            <a:pPr algn="ctr"/>
            <a:r>
              <a:rPr lang="en-US" b="1" dirty="0" smtClean="0">
                <a:solidFill>
                  <a:schemeClr val="bg1"/>
                </a:solidFill>
              </a:rPr>
              <a:t>1551 Freeway Drive, Reidsville</a:t>
            </a:r>
          </a:p>
          <a:p>
            <a:pPr algn="ctr"/>
            <a:r>
              <a:rPr lang="en-US" b="1" dirty="0" smtClean="0">
                <a:solidFill>
                  <a:schemeClr val="bg1"/>
                </a:solidFill>
              </a:rPr>
              <a:t>(336) 637-1010</a:t>
            </a:r>
          </a:p>
          <a:p>
            <a:pPr algn="ctr"/>
            <a:endParaRPr lang="en-US" sz="1000" b="1" i="1" dirty="0" smtClean="0">
              <a:solidFill>
                <a:schemeClr val="bg1"/>
              </a:solidFill>
            </a:endParaRPr>
          </a:p>
          <a:p>
            <a:pPr algn="ctr"/>
            <a:endParaRPr lang="en-US" sz="1000" b="1" i="1" dirty="0" smtClean="0">
              <a:solidFill>
                <a:schemeClr val="bg1"/>
              </a:solidFill>
            </a:endParaRPr>
          </a:p>
          <a:p>
            <a:pPr algn="ctr"/>
            <a:endParaRPr lang="en-US" sz="2400" b="1" dirty="0" smtClean="0">
              <a:solidFill>
                <a:schemeClr val="bg1"/>
              </a:solidFill>
            </a:endParaRPr>
          </a:p>
          <a:p>
            <a:pPr algn="ctr"/>
            <a:endParaRPr lang="en-US" sz="24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2032</TotalTime>
  <Words>61</Words>
  <Application>Microsoft Office PowerPoint</Application>
  <PresentationFormat>Custom</PresentationFormat>
  <Paragraphs>19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dmiller</dc:creator>
  <cp:lastModifiedBy>Corey</cp:lastModifiedBy>
  <cp:revision>272</cp:revision>
  <cp:lastPrinted>2013-12-18T19:10:39Z</cp:lastPrinted>
  <dcterms:created xsi:type="dcterms:W3CDTF">2012-02-28T19:43:05Z</dcterms:created>
  <dcterms:modified xsi:type="dcterms:W3CDTF">2014-02-18T21:18:49Z</dcterms:modified>
</cp:coreProperties>
</file>