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 id="2147483722" r:id="rId5"/>
    <p:sldMasterId id="2147483795" r:id="rId6"/>
    <p:sldMasterId id="2147483820" r:id="rId7"/>
  </p:sldMasterIdLst>
  <p:notesMasterIdLst>
    <p:notesMasterId r:id="rId28"/>
  </p:notesMasterIdLst>
  <p:handoutMasterIdLst>
    <p:handoutMasterId r:id="rId29"/>
  </p:handoutMasterIdLst>
  <p:sldIdLst>
    <p:sldId id="454" r:id="rId8"/>
    <p:sldId id="391" r:id="rId9"/>
    <p:sldId id="406" r:id="rId10"/>
    <p:sldId id="404" r:id="rId11"/>
    <p:sldId id="439" r:id="rId12"/>
    <p:sldId id="440" r:id="rId13"/>
    <p:sldId id="400" r:id="rId14"/>
    <p:sldId id="441" r:id="rId15"/>
    <p:sldId id="403" r:id="rId16"/>
    <p:sldId id="442" r:id="rId17"/>
    <p:sldId id="459" r:id="rId18"/>
    <p:sldId id="460" r:id="rId19"/>
    <p:sldId id="457" r:id="rId20"/>
    <p:sldId id="461" r:id="rId21"/>
    <p:sldId id="458" r:id="rId22"/>
    <p:sldId id="462" r:id="rId23"/>
    <p:sldId id="463" r:id="rId24"/>
    <p:sldId id="464" r:id="rId25"/>
    <p:sldId id="451" r:id="rId26"/>
    <p:sldId id="410" r:id="rId2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366360-DA5A-45FD-A35A-AF8E3B0FEEA7}">
          <p14:sldIdLst>
            <p14:sldId id="454"/>
            <p14:sldId id="391"/>
            <p14:sldId id="406"/>
            <p14:sldId id="404"/>
            <p14:sldId id="439"/>
            <p14:sldId id="440"/>
            <p14:sldId id="400"/>
            <p14:sldId id="441"/>
            <p14:sldId id="403"/>
            <p14:sldId id="442"/>
            <p14:sldId id="459"/>
            <p14:sldId id="460"/>
            <p14:sldId id="457"/>
            <p14:sldId id="461"/>
            <p14:sldId id="458"/>
            <p14:sldId id="462"/>
            <p14:sldId id="463"/>
            <p14:sldId id="464"/>
            <p14:sldId id="451"/>
            <p14:sldId id="41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ise Neunaber" initials="DN" lastIdx="2" clrIdx="0">
    <p:extLst>
      <p:ext uri="{19B8F6BF-5375-455C-9EA6-DF929625EA0E}">
        <p15:presenceInfo xmlns:p15="http://schemas.microsoft.com/office/powerpoint/2012/main" userId="3ca7c9e81f89bcfc" providerId="Windows Live"/>
      </p:ext>
    </p:extLst>
  </p:cmAuthor>
  <p:cmAuthor id="2" name="Andrea Carey" initials="AC" lastIdx="3" clrIdx="1">
    <p:extLst>
      <p:ext uri="{19B8F6BF-5375-455C-9EA6-DF929625EA0E}">
        <p15:presenceInfo xmlns:p15="http://schemas.microsoft.com/office/powerpoint/2012/main" userId="Andrea Carey" providerId="None"/>
      </p:ext>
    </p:extLst>
  </p:cmAuthor>
  <p:cmAuthor id="3" name="Denise Neunaber" initials="DN [2]" lastIdx="2" clrIdx="2">
    <p:extLst>
      <p:ext uri="{19B8F6BF-5375-455C-9EA6-DF929625EA0E}">
        <p15:presenceInfo xmlns:p15="http://schemas.microsoft.com/office/powerpoint/2012/main" userId="Denise Neunab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47E"/>
    <a:srgbClr val="484848"/>
    <a:srgbClr val="828492"/>
    <a:srgbClr val="2D737E"/>
    <a:srgbClr val="726E6E"/>
    <a:srgbClr val="996633"/>
    <a:srgbClr val="2B7580"/>
    <a:srgbClr val="43848F"/>
    <a:srgbClr val="2A7883"/>
    <a:srgbClr val="89CF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DC8C4-3931-4F26-9850-685C288D4740}" v="2" dt="2022-08-23T19:41:46.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76" y="29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Winston" userId="2e823ae5-5519-48df-9ad1-9a228fa4660f" providerId="ADAL" clId="{15EDC8C4-3931-4F26-9850-685C288D4740}"/>
    <pc:docChg chg="custSel addSld delSld modSld sldOrd modSection">
      <pc:chgData name="Allison Winston" userId="2e823ae5-5519-48df-9ad1-9a228fa4660f" providerId="ADAL" clId="{15EDC8C4-3931-4F26-9850-685C288D4740}" dt="2022-08-23T20:13:45.435" v="1535" actId="47"/>
      <pc:docMkLst>
        <pc:docMk/>
      </pc:docMkLst>
      <pc:sldChg chg="del">
        <pc:chgData name="Allison Winston" userId="2e823ae5-5519-48df-9ad1-9a228fa4660f" providerId="ADAL" clId="{15EDC8C4-3931-4F26-9850-685C288D4740}" dt="2022-08-23T16:45:09.859" v="1097" actId="47"/>
        <pc:sldMkLst>
          <pc:docMk/>
          <pc:sldMk cId="2906949740" sldId="398"/>
        </pc:sldMkLst>
      </pc:sldChg>
      <pc:sldChg chg="del">
        <pc:chgData name="Allison Winston" userId="2e823ae5-5519-48df-9ad1-9a228fa4660f" providerId="ADAL" clId="{15EDC8C4-3931-4F26-9850-685C288D4740}" dt="2022-08-22T14:43:44.942" v="560" actId="47"/>
        <pc:sldMkLst>
          <pc:docMk/>
          <pc:sldMk cId="2414800869" sldId="405"/>
        </pc:sldMkLst>
      </pc:sldChg>
      <pc:sldChg chg="modSp mod">
        <pc:chgData name="Allison Winston" userId="2e823ae5-5519-48df-9ad1-9a228fa4660f" providerId="ADAL" clId="{15EDC8C4-3931-4F26-9850-685C288D4740}" dt="2022-08-22T14:18:30.760" v="559" actId="20577"/>
        <pc:sldMkLst>
          <pc:docMk/>
          <pc:sldMk cId="2909743444" sldId="406"/>
        </pc:sldMkLst>
        <pc:spChg chg="mod">
          <ac:chgData name="Allison Winston" userId="2e823ae5-5519-48df-9ad1-9a228fa4660f" providerId="ADAL" clId="{15EDC8C4-3931-4F26-9850-685C288D4740}" dt="2022-08-22T14:18:30.760" v="559" actId="20577"/>
          <ac:spMkLst>
            <pc:docMk/>
            <pc:sldMk cId="2909743444" sldId="406"/>
            <ac:spMk id="7" creationId="{0D978852-AC15-4C79-9014-77E97E439463}"/>
          </ac:spMkLst>
        </pc:spChg>
      </pc:sldChg>
      <pc:sldChg chg="del">
        <pc:chgData name="Allison Winston" userId="2e823ae5-5519-48df-9ad1-9a228fa4660f" providerId="ADAL" clId="{15EDC8C4-3931-4F26-9850-685C288D4740}" dt="2022-08-23T14:51:33.338" v="959" actId="47"/>
        <pc:sldMkLst>
          <pc:docMk/>
          <pc:sldMk cId="462723745" sldId="408"/>
        </pc:sldMkLst>
      </pc:sldChg>
      <pc:sldChg chg="del">
        <pc:chgData name="Allison Winston" userId="2e823ae5-5519-48df-9ad1-9a228fa4660f" providerId="ADAL" clId="{15EDC8C4-3931-4F26-9850-685C288D4740}" dt="2022-08-22T14:43:57.238" v="566" actId="47"/>
        <pc:sldMkLst>
          <pc:docMk/>
          <pc:sldMk cId="319649303" sldId="416"/>
        </pc:sldMkLst>
      </pc:sldChg>
      <pc:sldChg chg="modSp mod">
        <pc:chgData name="Allison Winston" userId="2e823ae5-5519-48df-9ad1-9a228fa4660f" providerId="ADAL" clId="{15EDC8C4-3931-4F26-9850-685C288D4740}" dt="2022-08-22T18:05:00.501" v="797" actId="20577"/>
        <pc:sldMkLst>
          <pc:docMk/>
          <pc:sldMk cId="27042835" sldId="442"/>
        </pc:sldMkLst>
        <pc:spChg chg="mod">
          <ac:chgData name="Allison Winston" userId="2e823ae5-5519-48df-9ad1-9a228fa4660f" providerId="ADAL" clId="{15EDC8C4-3931-4F26-9850-685C288D4740}" dt="2022-08-22T18:05:00.501" v="797" actId="20577"/>
          <ac:spMkLst>
            <pc:docMk/>
            <pc:sldMk cId="27042835" sldId="442"/>
            <ac:spMk id="2" creationId="{AE85E768-D23C-4C33-B028-D2A4870C4F39}"/>
          </ac:spMkLst>
        </pc:spChg>
      </pc:sldChg>
      <pc:sldChg chg="del">
        <pc:chgData name="Allison Winston" userId="2e823ae5-5519-48df-9ad1-9a228fa4660f" providerId="ADAL" clId="{15EDC8C4-3931-4F26-9850-685C288D4740}" dt="2022-08-22T17:38:02.148" v="646" actId="47"/>
        <pc:sldMkLst>
          <pc:docMk/>
          <pc:sldMk cId="3740929047" sldId="443"/>
        </pc:sldMkLst>
      </pc:sldChg>
      <pc:sldChg chg="del">
        <pc:chgData name="Allison Winston" userId="2e823ae5-5519-48df-9ad1-9a228fa4660f" providerId="ADAL" clId="{15EDC8C4-3931-4F26-9850-685C288D4740}" dt="2022-08-23T14:51:29.764" v="958" actId="47"/>
        <pc:sldMkLst>
          <pc:docMk/>
          <pc:sldMk cId="2705913706" sldId="445"/>
        </pc:sldMkLst>
      </pc:sldChg>
      <pc:sldChg chg="del">
        <pc:chgData name="Allison Winston" userId="2e823ae5-5519-48df-9ad1-9a228fa4660f" providerId="ADAL" clId="{15EDC8C4-3931-4F26-9850-685C288D4740}" dt="2022-08-22T14:43:50.741" v="561" actId="47"/>
        <pc:sldMkLst>
          <pc:docMk/>
          <pc:sldMk cId="261223475" sldId="446"/>
        </pc:sldMkLst>
      </pc:sldChg>
      <pc:sldChg chg="del">
        <pc:chgData name="Allison Winston" userId="2e823ae5-5519-48df-9ad1-9a228fa4660f" providerId="ADAL" clId="{15EDC8C4-3931-4F26-9850-685C288D4740}" dt="2022-08-22T14:43:51.659" v="562" actId="47"/>
        <pc:sldMkLst>
          <pc:docMk/>
          <pc:sldMk cId="4089314185" sldId="447"/>
        </pc:sldMkLst>
      </pc:sldChg>
      <pc:sldChg chg="del">
        <pc:chgData name="Allison Winston" userId="2e823ae5-5519-48df-9ad1-9a228fa4660f" providerId="ADAL" clId="{15EDC8C4-3931-4F26-9850-685C288D4740}" dt="2022-08-22T14:43:53.651" v="563" actId="47"/>
        <pc:sldMkLst>
          <pc:docMk/>
          <pc:sldMk cId="2427324569" sldId="448"/>
        </pc:sldMkLst>
      </pc:sldChg>
      <pc:sldChg chg="del">
        <pc:chgData name="Allison Winston" userId="2e823ae5-5519-48df-9ad1-9a228fa4660f" providerId="ADAL" clId="{15EDC8C4-3931-4F26-9850-685C288D4740}" dt="2022-08-22T14:43:54.987" v="564" actId="47"/>
        <pc:sldMkLst>
          <pc:docMk/>
          <pc:sldMk cId="1161626593" sldId="449"/>
        </pc:sldMkLst>
      </pc:sldChg>
      <pc:sldChg chg="del">
        <pc:chgData name="Allison Winston" userId="2e823ae5-5519-48df-9ad1-9a228fa4660f" providerId="ADAL" clId="{15EDC8C4-3931-4F26-9850-685C288D4740}" dt="2022-08-22T14:43:56.302" v="565" actId="47"/>
        <pc:sldMkLst>
          <pc:docMk/>
          <pc:sldMk cId="679749096" sldId="450"/>
        </pc:sldMkLst>
      </pc:sldChg>
      <pc:sldChg chg="del">
        <pc:chgData name="Allison Winston" userId="2e823ae5-5519-48df-9ad1-9a228fa4660f" providerId="ADAL" clId="{15EDC8C4-3931-4F26-9850-685C288D4740}" dt="2022-08-22T14:44:05.655" v="568" actId="47"/>
        <pc:sldMkLst>
          <pc:docMk/>
          <pc:sldMk cId="3152080892" sldId="452"/>
        </pc:sldMkLst>
      </pc:sldChg>
      <pc:sldChg chg="del">
        <pc:chgData name="Allison Winston" userId="2e823ae5-5519-48df-9ad1-9a228fa4660f" providerId="ADAL" clId="{15EDC8C4-3931-4F26-9850-685C288D4740}" dt="2022-08-22T14:44:02.557" v="567" actId="47"/>
        <pc:sldMkLst>
          <pc:docMk/>
          <pc:sldMk cId="3996290379" sldId="453"/>
        </pc:sldMkLst>
      </pc:sldChg>
      <pc:sldChg chg="addSp delSp modSp mod">
        <pc:chgData name="Allison Winston" userId="2e823ae5-5519-48df-9ad1-9a228fa4660f" providerId="ADAL" clId="{15EDC8C4-3931-4F26-9850-685C288D4740}" dt="2022-08-22T14:18:07.122" v="558" actId="478"/>
        <pc:sldMkLst>
          <pc:docMk/>
          <pc:sldMk cId="1683926471" sldId="454"/>
        </pc:sldMkLst>
        <pc:spChg chg="mod">
          <ac:chgData name="Allison Winston" userId="2e823ae5-5519-48df-9ad1-9a228fa4660f" providerId="ADAL" clId="{15EDC8C4-3931-4F26-9850-685C288D4740}" dt="2022-08-22T14:18:01.838" v="557" actId="20577"/>
          <ac:spMkLst>
            <pc:docMk/>
            <pc:sldMk cId="1683926471" sldId="454"/>
            <ac:spMk id="2" creationId="{B2E0C15F-211B-4828-968F-CBC7B7AB166A}"/>
          </ac:spMkLst>
        </pc:spChg>
        <pc:spChg chg="del">
          <ac:chgData name="Allison Winston" userId="2e823ae5-5519-48df-9ad1-9a228fa4660f" providerId="ADAL" clId="{15EDC8C4-3931-4F26-9850-685C288D4740}" dt="2022-08-22T14:18:07.122" v="558" actId="478"/>
          <ac:spMkLst>
            <pc:docMk/>
            <pc:sldMk cId="1683926471" sldId="454"/>
            <ac:spMk id="3" creationId="{70A4B2FF-5AF8-4DF7-88D6-326F75B74AE4}"/>
          </ac:spMkLst>
        </pc:spChg>
        <pc:spChg chg="add mod">
          <ac:chgData name="Allison Winston" userId="2e823ae5-5519-48df-9ad1-9a228fa4660f" providerId="ADAL" clId="{15EDC8C4-3931-4F26-9850-685C288D4740}" dt="2022-08-22T14:18:07.122" v="558" actId="478"/>
          <ac:spMkLst>
            <pc:docMk/>
            <pc:sldMk cId="1683926471" sldId="454"/>
            <ac:spMk id="5" creationId="{F50F8E81-99BB-CAA1-9A19-9C22DA7552D4}"/>
          </ac:spMkLst>
        </pc:spChg>
      </pc:sldChg>
      <pc:sldChg chg="new del">
        <pc:chgData name="Allison Winston" userId="2e823ae5-5519-48df-9ad1-9a228fa4660f" providerId="ADAL" clId="{15EDC8C4-3931-4F26-9850-685C288D4740}" dt="2022-08-18T20:07:03.073" v="1" actId="47"/>
        <pc:sldMkLst>
          <pc:docMk/>
          <pc:sldMk cId="2352820638" sldId="455"/>
        </pc:sldMkLst>
      </pc:sldChg>
      <pc:sldChg chg="addSp delSp modSp add del mod">
        <pc:chgData name="Allison Winston" userId="2e823ae5-5519-48df-9ad1-9a228fa4660f" providerId="ADAL" clId="{15EDC8C4-3931-4F26-9850-685C288D4740}" dt="2022-08-23T20:13:45.435" v="1535" actId="47"/>
        <pc:sldMkLst>
          <pc:docMk/>
          <pc:sldMk cId="2961168452" sldId="455"/>
        </pc:sldMkLst>
        <pc:spChg chg="del">
          <ac:chgData name="Allison Winston" userId="2e823ae5-5519-48df-9ad1-9a228fa4660f" providerId="ADAL" clId="{15EDC8C4-3931-4F26-9850-685C288D4740}" dt="2022-08-18T20:07:17.626" v="3" actId="478"/>
          <ac:spMkLst>
            <pc:docMk/>
            <pc:sldMk cId="2961168452" sldId="455"/>
            <ac:spMk id="2" creationId="{89124716-798F-4AB0-91F1-705F31D3B6F0}"/>
          </ac:spMkLst>
        </pc:spChg>
        <pc:spChg chg="add mod">
          <ac:chgData name="Allison Winston" userId="2e823ae5-5519-48df-9ad1-9a228fa4660f" providerId="ADAL" clId="{15EDC8C4-3931-4F26-9850-685C288D4740}" dt="2022-08-18T20:17:29.115" v="555" actId="20577"/>
          <ac:spMkLst>
            <pc:docMk/>
            <pc:sldMk cId="2961168452" sldId="455"/>
            <ac:spMk id="3" creationId="{8A78D1D0-D1E1-64B4-EB60-7741A6BA7FC7}"/>
          </ac:spMkLst>
        </pc:spChg>
      </pc:sldChg>
      <pc:sldChg chg="modSp add del mod">
        <pc:chgData name="Allison Winston" userId="2e823ae5-5519-48df-9ad1-9a228fa4660f" providerId="ADAL" clId="{15EDC8C4-3931-4F26-9850-685C288D4740}" dt="2022-08-22T18:05:03.741" v="798" actId="47"/>
        <pc:sldMkLst>
          <pc:docMk/>
          <pc:sldMk cId="650763489" sldId="456"/>
        </pc:sldMkLst>
        <pc:spChg chg="mod">
          <ac:chgData name="Allison Winston" userId="2e823ae5-5519-48df-9ad1-9a228fa4660f" providerId="ADAL" clId="{15EDC8C4-3931-4F26-9850-685C288D4740}" dt="2022-08-22T17:22:34.047" v="608" actId="20577"/>
          <ac:spMkLst>
            <pc:docMk/>
            <pc:sldMk cId="650763489" sldId="456"/>
            <ac:spMk id="2" creationId="{AE85E768-D23C-4C33-B028-D2A4870C4F39}"/>
          </ac:spMkLst>
        </pc:spChg>
      </pc:sldChg>
      <pc:sldChg chg="modSp add mod">
        <pc:chgData name="Allison Winston" userId="2e823ae5-5519-48df-9ad1-9a228fa4660f" providerId="ADAL" clId="{15EDC8C4-3931-4F26-9850-685C288D4740}" dt="2022-08-22T17:23:08.648" v="629" actId="20577"/>
        <pc:sldMkLst>
          <pc:docMk/>
          <pc:sldMk cId="1996585569" sldId="457"/>
        </pc:sldMkLst>
        <pc:spChg chg="mod">
          <ac:chgData name="Allison Winston" userId="2e823ae5-5519-48df-9ad1-9a228fa4660f" providerId="ADAL" clId="{15EDC8C4-3931-4F26-9850-685C288D4740}" dt="2022-08-22T17:23:08.648" v="629" actId="20577"/>
          <ac:spMkLst>
            <pc:docMk/>
            <pc:sldMk cId="1996585569" sldId="457"/>
            <ac:spMk id="2" creationId="{AE85E768-D23C-4C33-B028-D2A4870C4F39}"/>
          </ac:spMkLst>
        </pc:spChg>
      </pc:sldChg>
      <pc:sldChg chg="new del">
        <pc:chgData name="Allison Winston" userId="2e823ae5-5519-48df-9ad1-9a228fa4660f" providerId="ADAL" clId="{15EDC8C4-3931-4F26-9850-685C288D4740}" dt="2022-08-22T17:23:25.189" v="631" actId="47"/>
        <pc:sldMkLst>
          <pc:docMk/>
          <pc:sldMk cId="766628264" sldId="458"/>
        </pc:sldMkLst>
      </pc:sldChg>
      <pc:sldChg chg="modSp add mod">
        <pc:chgData name="Allison Winston" userId="2e823ae5-5519-48df-9ad1-9a228fa4660f" providerId="ADAL" clId="{15EDC8C4-3931-4F26-9850-685C288D4740}" dt="2022-08-22T17:23:39.418" v="645" actId="20577"/>
        <pc:sldMkLst>
          <pc:docMk/>
          <pc:sldMk cId="2652575815" sldId="458"/>
        </pc:sldMkLst>
        <pc:spChg chg="mod">
          <ac:chgData name="Allison Winston" userId="2e823ae5-5519-48df-9ad1-9a228fa4660f" providerId="ADAL" clId="{15EDC8C4-3931-4F26-9850-685C288D4740}" dt="2022-08-22T17:23:39.418" v="645" actId="20577"/>
          <ac:spMkLst>
            <pc:docMk/>
            <pc:sldMk cId="2652575815" sldId="458"/>
            <ac:spMk id="2" creationId="{AE85E768-D23C-4C33-B028-D2A4870C4F39}"/>
          </ac:spMkLst>
        </pc:spChg>
      </pc:sldChg>
      <pc:sldChg chg="addSp delSp modSp add mod ord modClrScheme chgLayout">
        <pc:chgData name="Allison Winston" userId="2e823ae5-5519-48df-9ad1-9a228fa4660f" providerId="ADAL" clId="{15EDC8C4-3931-4F26-9850-685C288D4740}" dt="2022-08-22T17:55:36.851" v="716" actId="26606"/>
        <pc:sldMkLst>
          <pc:docMk/>
          <pc:sldMk cId="127003961" sldId="459"/>
        </pc:sldMkLst>
        <pc:spChg chg="mod">
          <ac:chgData name="Allison Winston" userId="2e823ae5-5519-48df-9ad1-9a228fa4660f" providerId="ADAL" clId="{15EDC8C4-3931-4F26-9850-685C288D4740}" dt="2022-08-22T17:55:36.851" v="716" actId="26606"/>
          <ac:spMkLst>
            <pc:docMk/>
            <pc:sldMk cId="127003961" sldId="459"/>
            <ac:spMk id="7" creationId="{0561A3C0-23FB-4DB1-850B-D5A39DE14E1E}"/>
          </ac:spMkLst>
        </pc:spChg>
        <pc:spChg chg="mod">
          <ac:chgData name="Allison Winston" userId="2e823ae5-5519-48df-9ad1-9a228fa4660f" providerId="ADAL" clId="{15EDC8C4-3931-4F26-9850-685C288D4740}" dt="2022-08-22T17:55:36.851" v="716" actId="26606"/>
          <ac:spMkLst>
            <pc:docMk/>
            <pc:sldMk cId="127003961" sldId="459"/>
            <ac:spMk id="12" creationId="{0574EC65-6D78-F0F0-93E9-524D7A1622DE}"/>
          </ac:spMkLst>
        </pc:spChg>
        <pc:picChg chg="del">
          <ac:chgData name="Allison Winston" userId="2e823ae5-5519-48df-9ad1-9a228fa4660f" providerId="ADAL" clId="{15EDC8C4-3931-4F26-9850-685C288D4740}" dt="2022-08-22T17:52:27.876" v="712" actId="478"/>
          <ac:picMkLst>
            <pc:docMk/>
            <pc:sldMk cId="127003961" sldId="459"/>
            <ac:picMk id="3" creationId="{23674E25-38EA-469D-AFB9-4240843DDDAC}"/>
          </ac:picMkLst>
        </pc:picChg>
        <pc:picChg chg="add mod">
          <ac:chgData name="Allison Winston" userId="2e823ae5-5519-48df-9ad1-9a228fa4660f" providerId="ADAL" clId="{15EDC8C4-3931-4F26-9850-685C288D4740}" dt="2022-08-22T17:55:36.851" v="716" actId="26606"/>
          <ac:picMkLst>
            <pc:docMk/>
            <pc:sldMk cId="127003961" sldId="459"/>
            <ac:picMk id="4" creationId="{B0295F42-2C74-B8D9-7593-FE92FAA6D183}"/>
          </ac:picMkLst>
        </pc:picChg>
      </pc:sldChg>
      <pc:sldChg chg="addSp delSp modSp add mod">
        <pc:chgData name="Allison Winston" userId="2e823ae5-5519-48df-9ad1-9a228fa4660f" providerId="ADAL" clId="{15EDC8C4-3931-4F26-9850-685C288D4740}" dt="2022-08-22T18:03:54.622" v="780" actId="1076"/>
        <pc:sldMkLst>
          <pc:docMk/>
          <pc:sldMk cId="175999729" sldId="460"/>
        </pc:sldMkLst>
        <pc:spChg chg="mod">
          <ac:chgData name="Allison Winston" userId="2e823ae5-5519-48df-9ad1-9a228fa4660f" providerId="ADAL" clId="{15EDC8C4-3931-4F26-9850-685C288D4740}" dt="2022-08-22T17:56:39.834" v="770" actId="20577"/>
          <ac:spMkLst>
            <pc:docMk/>
            <pc:sldMk cId="175999729" sldId="460"/>
            <ac:spMk id="7" creationId="{0561A3C0-23FB-4DB1-850B-D5A39DE14E1E}"/>
          </ac:spMkLst>
        </pc:spChg>
        <pc:spChg chg="mod">
          <ac:chgData name="Allison Winston" userId="2e823ae5-5519-48df-9ad1-9a228fa4660f" providerId="ADAL" clId="{15EDC8C4-3931-4F26-9850-685C288D4740}" dt="2022-08-22T17:57:09.927" v="776" actId="20577"/>
          <ac:spMkLst>
            <pc:docMk/>
            <pc:sldMk cId="175999729" sldId="460"/>
            <ac:spMk id="12" creationId="{0574EC65-6D78-F0F0-93E9-524D7A1622DE}"/>
          </ac:spMkLst>
        </pc:spChg>
        <pc:picChg chg="add mod">
          <ac:chgData name="Allison Winston" userId="2e823ae5-5519-48df-9ad1-9a228fa4660f" providerId="ADAL" clId="{15EDC8C4-3931-4F26-9850-685C288D4740}" dt="2022-08-22T18:03:54.622" v="780" actId="1076"/>
          <ac:picMkLst>
            <pc:docMk/>
            <pc:sldMk cId="175999729" sldId="460"/>
            <ac:picMk id="3" creationId="{74D6BD8B-06C9-5619-D7EF-A51E8FD787EB}"/>
          </ac:picMkLst>
        </pc:picChg>
        <pc:picChg chg="del">
          <ac:chgData name="Allison Winston" userId="2e823ae5-5519-48df-9ad1-9a228fa4660f" providerId="ADAL" clId="{15EDC8C4-3931-4F26-9850-685C288D4740}" dt="2022-08-22T18:00:44.692" v="777" actId="478"/>
          <ac:picMkLst>
            <pc:docMk/>
            <pc:sldMk cId="175999729" sldId="460"/>
            <ac:picMk id="4" creationId="{B0295F42-2C74-B8D9-7593-FE92FAA6D183}"/>
          </ac:picMkLst>
        </pc:picChg>
      </pc:sldChg>
      <pc:sldChg chg="addSp delSp modSp add mod ord">
        <pc:chgData name="Allison Winston" userId="2e823ae5-5519-48df-9ad1-9a228fa4660f" providerId="ADAL" clId="{15EDC8C4-3931-4F26-9850-685C288D4740}" dt="2022-08-23T14:24:12.917" v="954" actId="14100"/>
        <pc:sldMkLst>
          <pc:docMk/>
          <pc:sldMk cId="1184636818" sldId="461"/>
        </pc:sldMkLst>
        <pc:spChg chg="mod">
          <ac:chgData name="Allison Winston" userId="2e823ae5-5519-48df-9ad1-9a228fa4660f" providerId="ADAL" clId="{15EDC8C4-3931-4F26-9850-685C288D4740}" dt="2022-08-22T18:05:45.203" v="854" actId="20577"/>
          <ac:spMkLst>
            <pc:docMk/>
            <pc:sldMk cId="1184636818" sldId="461"/>
            <ac:spMk id="7" creationId="{0561A3C0-23FB-4DB1-850B-D5A39DE14E1E}"/>
          </ac:spMkLst>
        </pc:spChg>
        <pc:spChg chg="mod">
          <ac:chgData name="Allison Winston" userId="2e823ae5-5519-48df-9ad1-9a228fa4660f" providerId="ADAL" clId="{15EDC8C4-3931-4F26-9850-685C288D4740}" dt="2022-08-23T14:24:09.083" v="953" actId="20577"/>
          <ac:spMkLst>
            <pc:docMk/>
            <pc:sldMk cId="1184636818" sldId="461"/>
            <ac:spMk id="12" creationId="{0574EC65-6D78-F0F0-93E9-524D7A1622DE}"/>
          </ac:spMkLst>
        </pc:spChg>
        <pc:picChg chg="del">
          <ac:chgData name="Allison Winston" userId="2e823ae5-5519-48df-9ad1-9a228fa4660f" providerId="ADAL" clId="{15EDC8C4-3931-4F26-9850-685C288D4740}" dt="2022-08-23T14:19:24.258" v="858" actId="478"/>
          <ac:picMkLst>
            <pc:docMk/>
            <pc:sldMk cId="1184636818" sldId="461"/>
            <ac:picMk id="3" creationId="{74D6BD8B-06C9-5619-D7EF-A51E8FD787EB}"/>
          </ac:picMkLst>
        </pc:picChg>
        <pc:picChg chg="add mod">
          <ac:chgData name="Allison Winston" userId="2e823ae5-5519-48df-9ad1-9a228fa4660f" providerId="ADAL" clId="{15EDC8C4-3931-4F26-9850-685C288D4740}" dt="2022-08-23T14:24:12.917" v="954" actId="14100"/>
          <ac:picMkLst>
            <pc:docMk/>
            <pc:sldMk cId="1184636818" sldId="461"/>
            <ac:picMk id="4" creationId="{99508231-82BE-79C2-AA9A-66B77E7A6E02}"/>
          </ac:picMkLst>
        </pc:picChg>
      </pc:sldChg>
      <pc:sldChg chg="addSp delSp modSp add mod ord">
        <pc:chgData name="Allison Winston" userId="2e823ae5-5519-48df-9ad1-9a228fa4660f" providerId="ADAL" clId="{15EDC8C4-3931-4F26-9850-685C288D4740}" dt="2022-08-23T14:56:20.477" v="1057" actId="20577"/>
        <pc:sldMkLst>
          <pc:docMk/>
          <pc:sldMk cId="1487207055" sldId="462"/>
        </pc:sldMkLst>
        <pc:spChg chg="mod">
          <ac:chgData name="Allison Winston" userId="2e823ae5-5519-48df-9ad1-9a228fa4660f" providerId="ADAL" clId="{15EDC8C4-3931-4F26-9850-685C288D4740}" dt="2022-08-23T14:53:01.251" v="1052" actId="20577"/>
          <ac:spMkLst>
            <pc:docMk/>
            <pc:sldMk cId="1487207055" sldId="462"/>
            <ac:spMk id="7" creationId="{0561A3C0-23FB-4DB1-850B-D5A39DE14E1E}"/>
          </ac:spMkLst>
        </pc:spChg>
        <pc:spChg chg="mod">
          <ac:chgData name="Allison Winston" userId="2e823ae5-5519-48df-9ad1-9a228fa4660f" providerId="ADAL" clId="{15EDC8C4-3931-4F26-9850-685C288D4740}" dt="2022-08-23T14:56:20.477" v="1057" actId="20577"/>
          <ac:spMkLst>
            <pc:docMk/>
            <pc:sldMk cId="1487207055" sldId="462"/>
            <ac:spMk id="12" creationId="{0574EC65-6D78-F0F0-93E9-524D7A1622DE}"/>
          </ac:spMkLst>
        </pc:spChg>
        <pc:picChg chg="add mod">
          <ac:chgData name="Allison Winston" userId="2e823ae5-5519-48df-9ad1-9a228fa4660f" providerId="ADAL" clId="{15EDC8C4-3931-4F26-9850-685C288D4740}" dt="2022-08-23T14:55:50.201" v="1055" actId="1076"/>
          <ac:picMkLst>
            <pc:docMk/>
            <pc:sldMk cId="1487207055" sldId="462"/>
            <ac:picMk id="3" creationId="{03F5F743-7133-A394-EB39-0900F233EC30}"/>
          </ac:picMkLst>
        </pc:picChg>
        <pc:picChg chg="del">
          <ac:chgData name="Allison Winston" userId="2e823ae5-5519-48df-9ad1-9a228fa4660f" providerId="ADAL" clId="{15EDC8C4-3931-4F26-9850-685C288D4740}" dt="2022-08-23T14:55:45.944" v="1053" actId="478"/>
          <ac:picMkLst>
            <pc:docMk/>
            <pc:sldMk cId="1487207055" sldId="462"/>
            <ac:picMk id="4" creationId="{99508231-82BE-79C2-AA9A-66B77E7A6E02}"/>
          </ac:picMkLst>
        </pc:picChg>
      </pc:sldChg>
      <pc:sldChg chg="addSp delSp modSp add mod">
        <pc:chgData name="Allison Winston" userId="2e823ae5-5519-48df-9ad1-9a228fa4660f" providerId="ADAL" clId="{15EDC8C4-3931-4F26-9850-685C288D4740}" dt="2022-08-23T19:35:06.576" v="1158"/>
        <pc:sldMkLst>
          <pc:docMk/>
          <pc:sldMk cId="3377650483" sldId="463"/>
        </pc:sldMkLst>
        <pc:spChg chg="mod">
          <ac:chgData name="Allison Winston" userId="2e823ae5-5519-48df-9ad1-9a228fa4660f" providerId="ADAL" clId="{15EDC8C4-3931-4F26-9850-685C288D4740}" dt="2022-08-23T19:33:11.677" v="1153" actId="20577"/>
          <ac:spMkLst>
            <pc:docMk/>
            <pc:sldMk cId="3377650483" sldId="463"/>
            <ac:spMk id="7" creationId="{0561A3C0-23FB-4DB1-850B-D5A39DE14E1E}"/>
          </ac:spMkLst>
        </pc:spChg>
        <pc:spChg chg="mod">
          <ac:chgData name="Allison Winston" userId="2e823ae5-5519-48df-9ad1-9a228fa4660f" providerId="ADAL" clId="{15EDC8C4-3931-4F26-9850-685C288D4740}" dt="2022-08-23T19:35:06.576" v="1158"/>
          <ac:spMkLst>
            <pc:docMk/>
            <pc:sldMk cId="3377650483" sldId="463"/>
            <ac:spMk id="12" creationId="{0574EC65-6D78-F0F0-93E9-524D7A1622DE}"/>
          </ac:spMkLst>
        </pc:spChg>
        <pc:picChg chg="del">
          <ac:chgData name="Allison Winston" userId="2e823ae5-5519-48df-9ad1-9a228fa4660f" providerId="ADAL" clId="{15EDC8C4-3931-4F26-9850-685C288D4740}" dt="2022-08-23T15:02:35.282" v="1093" actId="478"/>
          <ac:picMkLst>
            <pc:docMk/>
            <pc:sldMk cId="3377650483" sldId="463"/>
            <ac:picMk id="3" creationId="{03F5F743-7133-A394-EB39-0900F233EC30}"/>
          </ac:picMkLst>
        </pc:picChg>
        <pc:picChg chg="add del mod">
          <ac:chgData name="Allison Winston" userId="2e823ae5-5519-48df-9ad1-9a228fa4660f" providerId="ADAL" clId="{15EDC8C4-3931-4F26-9850-685C288D4740}" dt="2022-08-23T19:34:36.857" v="1154" actId="478"/>
          <ac:picMkLst>
            <pc:docMk/>
            <pc:sldMk cId="3377650483" sldId="463"/>
            <ac:picMk id="4" creationId="{7482E66C-E11A-A145-9D0B-39DDE51DCA7E}"/>
          </ac:picMkLst>
        </pc:picChg>
        <pc:picChg chg="add mod">
          <ac:chgData name="Allison Winston" userId="2e823ae5-5519-48df-9ad1-9a228fa4660f" providerId="ADAL" clId="{15EDC8C4-3931-4F26-9850-685C288D4740}" dt="2022-08-23T19:34:41.181" v="1156" actId="1076"/>
          <ac:picMkLst>
            <pc:docMk/>
            <pc:sldMk cId="3377650483" sldId="463"/>
            <ac:picMk id="6" creationId="{369FCC68-A925-A0E9-4B98-9A4CF50CE0F5}"/>
          </ac:picMkLst>
        </pc:picChg>
      </pc:sldChg>
      <pc:sldChg chg="new del">
        <pc:chgData name="Allison Winston" userId="2e823ae5-5519-48df-9ad1-9a228fa4660f" providerId="ADAL" clId="{15EDC8C4-3931-4F26-9850-685C288D4740}" dt="2022-08-23T19:40:01.325" v="1160" actId="47"/>
        <pc:sldMkLst>
          <pc:docMk/>
          <pc:sldMk cId="515780338" sldId="464"/>
        </pc:sldMkLst>
      </pc:sldChg>
      <pc:sldChg chg="addSp delSp modSp add mod">
        <pc:chgData name="Allison Winston" userId="2e823ae5-5519-48df-9ad1-9a228fa4660f" providerId="ADAL" clId="{15EDC8C4-3931-4F26-9850-685C288D4740}" dt="2022-08-23T19:43:42.790" v="1534" actId="1076"/>
        <pc:sldMkLst>
          <pc:docMk/>
          <pc:sldMk cId="4025722561" sldId="464"/>
        </pc:sldMkLst>
        <pc:spChg chg="add mod">
          <ac:chgData name="Allison Winston" userId="2e823ae5-5519-48df-9ad1-9a228fa4660f" providerId="ADAL" clId="{15EDC8C4-3931-4F26-9850-685C288D4740}" dt="2022-08-23T19:43:42.790" v="1534" actId="1076"/>
          <ac:spMkLst>
            <pc:docMk/>
            <pc:sldMk cId="4025722561" sldId="464"/>
            <ac:spMk id="2" creationId="{A72A5990-0F70-4347-9237-0C5251ABD182}"/>
          </ac:spMkLst>
        </pc:spChg>
        <pc:spChg chg="mod">
          <ac:chgData name="Allison Winston" userId="2e823ae5-5519-48df-9ad1-9a228fa4660f" providerId="ADAL" clId="{15EDC8C4-3931-4F26-9850-685C288D4740}" dt="2022-08-23T19:40:52.216" v="1197" actId="20577"/>
          <ac:spMkLst>
            <pc:docMk/>
            <pc:sldMk cId="4025722561" sldId="464"/>
            <ac:spMk id="7" creationId="{0561A3C0-23FB-4DB1-850B-D5A39DE14E1E}"/>
          </ac:spMkLst>
        </pc:spChg>
        <pc:spChg chg="mod">
          <ac:chgData name="Allison Winston" userId="2e823ae5-5519-48df-9ad1-9a228fa4660f" providerId="ADAL" clId="{15EDC8C4-3931-4F26-9850-685C288D4740}" dt="2022-08-23T19:42:36.405" v="1359" actId="313"/>
          <ac:spMkLst>
            <pc:docMk/>
            <pc:sldMk cId="4025722561" sldId="464"/>
            <ac:spMk id="12" creationId="{0574EC65-6D78-F0F0-93E9-524D7A1622DE}"/>
          </ac:spMkLst>
        </pc:spChg>
        <pc:picChg chg="del">
          <ac:chgData name="Allison Winston" userId="2e823ae5-5519-48df-9ad1-9a228fa4660f" providerId="ADAL" clId="{15EDC8C4-3931-4F26-9850-685C288D4740}" dt="2022-08-23T19:41:32.561" v="1226" actId="478"/>
          <ac:picMkLst>
            <pc:docMk/>
            <pc:sldMk cId="4025722561" sldId="464"/>
            <ac:picMk id="6" creationId="{369FCC68-A925-A0E9-4B98-9A4CF50CE0F5}"/>
          </ac:picMkLst>
        </pc:picChg>
      </pc:sldChg>
      <pc:sldMasterChg chg="delSldLayout">
        <pc:chgData name="Allison Winston" userId="2e823ae5-5519-48df-9ad1-9a228fa4660f" providerId="ADAL" clId="{15EDC8C4-3931-4F26-9850-685C288D4740}" dt="2022-08-22T14:44:05.655" v="568" actId="47"/>
        <pc:sldMasterMkLst>
          <pc:docMk/>
          <pc:sldMasterMk cId="3429829112" sldId="2147483722"/>
        </pc:sldMasterMkLst>
        <pc:sldLayoutChg chg="del">
          <pc:chgData name="Allison Winston" userId="2e823ae5-5519-48df-9ad1-9a228fa4660f" providerId="ADAL" clId="{15EDC8C4-3931-4F26-9850-685C288D4740}" dt="2022-08-22T14:44:05.655" v="568" actId="47"/>
          <pc:sldLayoutMkLst>
            <pc:docMk/>
            <pc:sldMasterMk cId="3429829112" sldId="2147483722"/>
            <pc:sldLayoutMk cId="3386224560" sldId="214748382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5BED74-E86A-4925-947F-E20EF617751E}"/>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60FC81C-081B-44AE-8E6E-8BA6FA044CD2}" type="slidenum">
              <a:rPr lang="en-US" smtClean="0"/>
              <a:t>‹#›</a:t>
            </a:fld>
            <a:endParaRPr lang="en-US"/>
          </a:p>
        </p:txBody>
      </p:sp>
    </p:spTree>
    <p:extLst>
      <p:ext uri="{BB962C8B-B14F-4D97-AF65-F5344CB8AC3E}">
        <p14:creationId xmlns:p14="http://schemas.microsoft.com/office/powerpoint/2010/main" val="3802864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5D1D946-F2E8-4564-AB43-5780D50F768F}" type="slidenum">
              <a:rPr lang="en-US" smtClean="0"/>
              <a:t>‹#›</a:t>
            </a:fld>
            <a:endParaRPr lang="en-US"/>
          </a:p>
        </p:txBody>
      </p:sp>
    </p:spTree>
    <p:extLst>
      <p:ext uri="{BB962C8B-B14F-4D97-AF65-F5344CB8AC3E}">
        <p14:creationId xmlns:p14="http://schemas.microsoft.com/office/powerpoint/2010/main" val="687597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1D946-F2E8-4564-AB43-5780D50F768F}" type="slidenum">
              <a:rPr lang="en-US" smtClean="0"/>
              <a:t>1</a:t>
            </a:fld>
            <a:endParaRPr lang="en-US"/>
          </a:p>
        </p:txBody>
      </p:sp>
    </p:spTree>
    <p:extLst>
      <p:ext uri="{BB962C8B-B14F-4D97-AF65-F5344CB8AC3E}">
        <p14:creationId xmlns:p14="http://schemas.microsoft.com/office/powerpoint/2010/main" val="306703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1D946-F2E8-4564-AB43-5780D50F768F}" type="slidenum">
              <a:rPr lang="en-US" smtClean="0"/>
              <a:t>9</a:t>
            </a:fld>
            <a:endParaRPr lang="en-US"/>
          </a:p>
        </p:txBody>
      </p:sp>
    </p:spTree>
    <p:extLst>
      <p:ext uri="{BB962C8B-B14F-4D97-AF65-F5344CB8AC3E}">
        <p14:creationId xmlns:p14="http://schemas.microsoft.com/office/powerpoint/2010/main" val="172104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1D946-F2E8-4564-AB43-5780D50F768F}" type="slidenum">
              <a:rPr lang="en-US" smtClean="0"/>
              <a:t>11</a:t>
            </a:fld>
            <a:endParaRPr lang="en-US"/>
          </a:p>
        </p:txBody>
      </p:sp>
    </p:spTree>
    <p:extLst>
      <p:ext uri="{BB962C8B-B14F-4D97-AF65-F5344CB8AC3E}">
        <p14:creationId xmlns:p14="http://schemas.microsoft.com/office/powerpoint/2010/main" val="263261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1D946-F2E8-4564-AB43-5780D50F768F}" type="slidenum">
              <a:rPr lang="en-US" smtClean="0"/>
              <a:t>12</a:t>
            </a:fld>
            <a:endParaRPr lang="en-US"/>
          </a:p>
        </p:txBody>
      </p:sp>
    </p:spTree>
    <p:extLst>
      <p:ext uri="{BB962C8B-B14F-4D97-AF65-F5344CB8AC3E}">
        <p14:creationId xmlns:p14="http://schemas.microsoft.com/office/powerpoint/2010/main" val="4015491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1D946-F2E8-4564-AB43-5780D50F768F}" type="slidenum">
              <a:rPr lang="en-US" smtClean="0"/>
              <a:t>14</a:t>
            </a:fld>
            <a:endParaRPr lang="en-US"/>
          </a:p>
        </p:txBody>
      </p:sp>
    </p:spTree>
    <p:extLst>
      <p:ext uri="{BB962C8B-B14F-4D97-AF65-F5344CB8AC3E}">
        <p14:creationId xmlns:p14="http://schemas.microsoft.com/office/powerpoint/2010/main" val="124837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1D946-F2E8-4564-AB43-5780D50F768F}" type="slidenum">
              <a:rPr lang="en-US" smtClean="0"/>
              <a:t>16</a:t>
            </a:fld>
            <a:endParaRPr lang="en-US"/>
          </a:p>
        </p:txBody>
      </p:sp>
    </p:spTree>
    <p:extLst>
      <p:ext uri="{BB962C8B-B14F-4D97-AF65-F5344CB8AC3E}">
        <p14:creationId xmlns:p14="http://schemas.microsoft.com/office/powerpoint/2010/main" val="4132470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1D946-F2E8-4564-AB43-5780D50F768F}" type="slidenum">
              <a:rPr lang="en-US" smtClean="0"/>
              <a:t>17</a:t>
            </a:fld>
            <a:endParaRPr lang="en-US"/>
          </a:p>
        </p:txBody>
      </p:sp>
    </p:spTree>
    <p:extLst>
      <p:ext uri="{BB962C8B-B14F-4D97-AF65-F5344CB8AC3E}">
        <p14:creationId xmlns:p14="http://schemas.microsoft.com/office/powerpoint/2010/main" val="15594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1D946-F2E8-4564-AB43-5780D50F768F}" type="slidenum">
              <a:rPr lang="en-US" smtClean="0"/>
              <a:t>18</a:t>
            </a:fld>
            <a:endParaRPr lang="en-US"/>
          </a:p>
        </p:txBody>
      </p:sp>
    </p:spTree>
    <p:extLst>
      <p:ext uri="{BB962C8B-B14F-4D97-AF65-F5344CB8AC3E}">
        <p14:creationId xmlns:p14="http://schemas.microsoft.com/office/powerpoint/2010/main" val="176038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0075FB-EE00-4217-9A63-64674B3EDE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991" y="5533257"/>
            <a:ext cx="4306529" cy="1173529"/>
          </a:xfrm>
          <a:prstGeom prst="rect">
            <a:avLst/>
          </a:prstGeom>
        </p:spPr>
      </p:pic>
      <p:sp>
        <p:nvSpPr>
          <p:cNvPr id="6" name="Title 1">
            <a:extLst>
              <a:ext uri="{FF2B5EF4-FFF2-40B4-BE49-F238E27FC236}">
                <a16:creationId xmlns:a16="http://schemas.microsoft.com/office/drawing/2014/main" id="{F9EE5D9A-B3FB-4D7C-ABFA-EE5F164AC508}"/>
              </a:ext>
            </a:extLst>
          </p:cNvPr>
          <p:cNvSpPr>
            <a:spLocks noGrp="1"/>
          </p:cNvSpPr>
          <p:nvPr>
            <p:ph type="ctrTitle"/>
          </p:nvPr>
        </p:nvSpPr>
        <p:spPr>
          <a:xfrm>
            <a:off x="294966" y="1334948"/>
            <a:ext cx="10294375" cy="2387600"/>
          </a:xfrm>
        </p:spPr>
        <p:txBody>
          <a:bodyPr anchor="b"/>
          <a:lstStyle>
            <a:lvl1pPr algn="l">
              <a:defRPr sz="6000" b="1">
                <a:latin typeface="+mn-lt"/>
              </a:defRPr>
            </a:lvl1pPr>
          </a:lstStyle>
          <a:p>
            <a:r>
              <a:rPr lang="en-US"/>
              <a:t>Click to edit Master title style</a:t>
            </a:r>
          </a:p>
        </p:txBody>
      </p:sp>
      <p:sp>
        <p:nvSpPr>
          <p:cNvPr id="8" name="Subtitle 2">
            <a:extLst>
              <a:ext uri="{FF2B5EF4-FFF2-40B4-BE49-F238E27FC236}">
                <a16:creationId xmlns:a16="http://schemas.microsoft.com/office/drawing/2014/main" id="{DA39D81A-C54D-4662-A9CB-52B1F0F9FD2F}"/>
              </a:ext>
            </a:extLst>
          </p:cNvPr>
          <p:cNvSpPr>
            <a:spLocks noGrp="1"/>
          </p:cNvSpPr>
          <p:nvPr>
            <p:ph type="subTitle" idx="1"/>
          </p:nvPr>
        </p:nvSpPr>
        <p:spPr>
          <a:xfrm>
            <a:off x="294965" y="4050672"/>
            <a:ext cx="10373035" cy="1472381"/>
          </a:xfrm>
        </p:spPr>
        <p:txBody>
          <a:bodyPr/>
          <a:lstStyle>
            <a:lvl1pPr marL="0" indent="0" algn="l">
              <a:buNone/>
              <a:defRPr sz="2400">
                <a:solidFill>
                  <a:srgbClr val="484848"/>
                </a:solidFill>
              </a:defRPr>
            </a:lvl1pPr>
            <a:lvl2pPr marL="457191" indent="0" algn="ctr">
              <a:buNone/>
              <a:defRPr sz="2000"/>
            </a:lvl2pPr>
            <a:lvl3pPr marL="914380" indent="0" algn="ctr">
              <a:buNone/>
              <a:defRPr sz="1801"/>
            </a:lvl3pPr>
            <a:lvl4pPr marL="1371571" indent="0" algn="ctr">
              <a:buNone/>
              <a:defRPr sz="1600"/>
            </a:lvl4pPr>
            <a:lvl5pPr marL="1828761" indent="0" algn="ctr">
              <a:buNone/>
              <a:defRPr sz="1600"/>
            </a:lvl5pPr>
            <a:lvl6pPr marL="2285951" indent="0" algn="ctr">
              <a:buNone/>
              <a:defRPr sz="1600"/>
            </a:lvl6pPr>
            <a:lvl7pPr marL="2743141" indent="0" algn="ctr">
              <a:buNone/>
              <a:defRPr sz="1600"/>
            </a:lvl7pPr>
            <a:lvl8pPr marL="3200332" indent="0" algn="ctr">
              <a:buNone/>
              <a:defRPr sz="1600"/>
            </a:lvl8pPr>
            <a:lvl9pPr marL="3657522" indent="0" algn="ctr">
              <a:buNone/>
              <a:defRPr sz="1600"/>
            </a:lvl9pPr>
          </a:lstStyle>
          <a:p>
            <a:r>
              <a:rPr lang="en-US"/>
              <a:t>Click to edit Master subtitle style</a:t>
            </a:r>
          </a:p>
        </p:txBody>
      </p:sp>
    </p:spTree>
    <p:extLst>
      <p:ext uri="{BB962C8B-B14F-4D97-AF65-F5344CB8AC3E}">
        <p14:creationId xmlns:p14="http://schemas.microsoft.com/office/powerpoint/2010/main" val="1048078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Left Summary, Right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3EDF8-D6B8-4360-A288-8A6069E203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2F49F72-4E82-460D-809E-2FE497AB256F}"/>
              </a:ext>
            </a:extLst>
          </p:cNvPr>
          <p:cNvSpPr>
            <a:spLocks noGrp="1"/>
          </p:cNvSpPr>
          <p:nvPr>
            <p:ph type="title"/>
          </p:nvPr>
        </p:nvSpPr>
        <p:spPr>
          <a:xfrm>
            <a:off x="544824" y="457200"/>
            <a:ext cx="3932237" cy="1600200"/>
          </a:xfrm>
        </p:spPr>
        <p:txBody>
          <a:bodyPr anchor="b"/>
          <a:lstStyle>
            <a:lvl1pPr>
              <a:defRPr sz="3200">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9A017063-AB67-4855-B023-8FE9E5D8EBB4}"/>
              </a:ext>
            </a:extLst>
          </p:cNvPr>
          <p:cNvSpPr/>
          <p:nvPr userDrawn="1"/>
        </p:nvSpPr>
        <p:spPr>
          <a:xfrm>
            <a:off x="4965289" y="0"/>
            <a:ext cx="7226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sp>
        <p:nvSpPr>
          <p:cNvPr id="6" name="Text Placeholder 3">
            <a:extLst>
              <a:ext uri="{FF2B5EF4-FFF2-40B4-BE49-F238E27FC236}">
                <a16:creationId xmlns:a16="http://schemas.microsoft.com/office/drawing/2014/main" id="{12396B46-B5DF-4C53-B9F3-D2BDF2E5376A}"/>
              </a:ext>
            </a:extLst>
          </p:cNvPr>
          <p:cNvSpPr>
            <a:spLocks noGrp="1"/>
          </p:cNvSpPr>
          <p:nvPr>
            <p:ph type="body" sz="half" idx="2"/>
          </p:nvPr>
        </p:nvSpPr>
        <p:spPr>
          <a:xfrm>
            <a:off x="544823" y="2057400"/>
            <a:ext cx="3932237" cy="3811588"/>
          </a:xfrm>
        </p:spPr>
        <p:txBody>
          <a:bodyPr/>
          <a:lstStyle>
            <a:lvl1pPr marL="0" indent="0">
              <a:buNone/>
              <a:defRPr sz="1600">
                <a:solidFill>
                  <a:schemeClr val="bg1"/>
                </a:solidFill>
              </a:defRPr>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7" name="Picture 6">
            <a:extLst>
              <a:ext uri="{FF2B5EF4-FFF2-40B4-BE49-F238E27FC236}">
                <a16:creationId xmlns:a16="http://schemas.microsoft.com/office/drawing/2014/main" id="{D84DC467-0A88-43B4-A08E-8F69DBA317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8" name="Content Placeholder 2">
            <a:extLst>
              <a:ext uri="{FF2B5EF4-FFF2-40B4-BE49-F238E27FC236}">
                <a16:creationId xmlns:a16="http://schemas.microsoft.com/office/drawing/2014/main" id="{1D78D066-35AC-43C1-8CEE-D50A9029F785}"/>
              </a:ext>
            </a:extLst>
          </p:cNvPr>
          <p:cNvSpPr>
            <a:spLocks noGrp="1"/>
          </p:cNvSpPr>
          <p:nvPr>
            <p:ph idx="1"/>
          </p:nvPr>
        </p:nvSpPr>
        <p:spPr>
          <a:xfrm>
            <a:off x="5183188" y="987427"/>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71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and Pic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ABA2D2-40A4-4799-BDCA-ABDEAC73B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87E3105-CE09-4220-A22A-0AD881452776}"/>
              </a:ext>
            </a:extLst>
          </p:cNvPr>
          <p:cNvSpPr>
            <a:spLocks noGrp="1"/>
          </p:cNvSpPr>
          <p:nvPr>
            <p:ph type="title"/>
          </p:nvPr>
        </p:nvSpPr>
        <p:spPr>
          <a:xfrm>
            <a:off x="544824" y="457200"/>
            <a:ext cx="3932237" cy="1600200"/>
          </a:xfrm>
        </p:spPr>
        <p:txBody>
          <a:bodyPr anchor="b"/>
          <a:lstStyle>
            <a:lvl1pPr>
              <a:defRPr sz="3200">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CB066E25-AC66-4EE8-8031-E69E392C5C73}"/>
              </a:ext>
            </a:extLst>
          </p:cNvPr>
          <p:cNvSpPr/>
          <p:nvPr userDrawn="1"/>
        </p:nvSpPr>
        <p:spPr>
          <a:xfrm>
            <a:off x="4965289" y="0"/>
            <a:ext cx="7226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sp>
        <p:nvSpPr>
          <p:cNvPr id="5" name="Text Placeholder 3">
            <a:extLst>
              <a:ext uri="{FF2B5EF4-FFF2-40B4-BE49-F238E27FC236}">
                <a16:creationId xmlns:a16="http://schemas.microsoft.com/office/drawing/2014/main" id="{3B6197C0-3B50-4C64-87DD-633E707ACBAA}"/>
              </a:ext>
            </a:extLst>
          </p:cNvPr>
          <p:cNvSpPr>
            <a:spLocks noGrp="1"/>
          </p:cNvSpPr>
          <p:nvPr>
            <p:ph type="body" sz="half" idx="2"/>
          </p:nvPr>
        </p:nvSpPr>
        <p:spPr>
          <a:xfrm>
            <a:off x="544823" y="2057400"/>
            <a:ext cx="3932237" cy="3811588"/>
          </a:xfrm>
        </p:spPr>
        <p:txBody>
          <a:bodyPr/>
          <a:lstStyle>
            <a:lvl1pPr marL="0" indent="0">
              <a:buNone/>
              <a:defRPr sz="1600">
                <a:solidFill>
                  <a:schemeClr val="bg1"/>
                </a:solidFill>
              </a:defRPr>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6" name="Picture 5">
            <a:extLst>
              <a:ext uri="{FF2B5EF4-FFF2-40B4-BE49-F238E27FC236}">
                <a16:creationId xmlns:a16="http://schemas.microsoft.com/office/drawing/2014/main" id="{3D8683B1-20D2-4BCD-8AFD-5DEF366B1B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7" name="Picture Placeholder 2">
            <a:extLst>
              <a:ext uri="{FF2B5EF4-FFF2-40B4-BE49-F238E27FC236}">
                <a16:creationId xmlns:a16="http://schemas.microsoft.com/office/drawing/2014/main" id="{3BD235B8-8D46-4A90-AB4C-16CC5C93D938}"/>
              </a:ext>
            </a:extLst>
          </p:cNvPr>
          <p:cNvSpPr>
            <a:spLocks noGrp="1" noChangeAspect="1"/>
          </p:cNvSpPr>
          <p:nvPr>
            <p:ph type="pic" idx="1"/>
          </p:nvPr>
        </p:nvSpPr>
        <p:spPr>
          <a:xfrm>
            <a:off x="5329085" y="987427"/>
            <a:ext cx="5702711" cy="4873625"/>
          </a:xfrm>
        </p:spPr>
        <p:txBody>
          <a:bodyPr anchor="t"/>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a:t>Click icon to add picture</a:t>
            </a:r>
          </a:p>
        </p:txBody>
      </p:sp>
    </p:spTree>
    <p:extLst>
      <p:ext uri="{BB962C8B-B14F-4D97-AF65-F5344CB8AC3E}">
        <p14:creationId xmlns:p14="http://schemas.microsoft.com/office/powerpoint/2010/main" val="265980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 House Bottom Fade with Logo">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1062770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hite House Bottom Fade 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30EE-AAEF-4446-B486-511D4094F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49321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hite w/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BA84B-4D13-4EB8-9782-748916B699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265589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789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House Bottom Fade with Logo">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72228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House Bottom Fa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76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Blue House Patte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703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Hou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770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E75517A-46CD-4A32-A79A-951C8BE555E9}"/>
              </a:ext>
            </a:extLst>
          </p:cNvPr>
          <p:cNvSpPr>
            <a:spLocks noGrp="1"/>
          </p:cNvSpPr>
          <p:nvPr>
            <p:ph type="body" sz="quarter" idx="10" hasCustomPrompt="1"/>
          </p:nvPr>
        </p:nvSpPr>
        <p:spPr>
          <a:xfrm>
            <a:off x="1897523" y="2971800"/>
            <a:ext cx="8396954" cy="914400"/>
          </a:xfrm>
        </p:spPr>
        <p:txBody>
          <a:bodyPr>
            <a:normAutofit/>
          </a:bodyPr>
          <a:lstStyle>
            <a:lvl1pPr marL="0" indent="0" algn="ctr">
              <a:buNone/>
              <a:defRPr sz="6000" b="1">
                <a:solidFill>
                  <a:schemeClr val="bg1"/>
                </a:solidFill>
              </a:defRPr>
            </a:lvl1pPr>
          </a:lstStyle>
          <a:p>
            <a:pPr lvl="0"/>
            <a:r>
              <a:rPr lang="en-US"/>
              <a:t>Section Title</a:t>
            </a:r>
          </a:p>
        </p:txBody>
      </p:sp>
    </p:spTree>
    <p:extLst>
      <p:ext uri="{BB962C8B-B14F-4D97-AF65-F5344CB8AC3E}">
        <p14:creationId xmlns:p14="http://schemas.microsoft.com/office/powerpoint/2010/main" val="1004039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House Bottom Fade 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30EE-AAEF-4446-B486-511D4094F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226204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54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rey w/ logo">
    <p:bg>
      <p:bgPr>
        <a:solidFill>
          <a:srgbClr val="48484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011063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 Grey Blank">
    <p:bg>
      <p:bgPr>
        <a:solidFill>
          <a:srgbClr val="48484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022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Blue with logo">
    <p:bg>
      <p:bgPr>
        <a:solidFill>
          <a:srgbClr val="2D73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594807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2D737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860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House Bottom Fade w/Logo: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668AF445-1F6A-46FF-A59C-567D1269BBD2}"/>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BC3D87EC-2456-4B32-8360-AF8AF6A59C26}"/>
              </a:ext>
            </a:extLst>
          </p:cNvPr>
          <p:cNvSpPr>
            <a:spLocks noGrp="1"/>
          </p:cNvSpPr>
          <p:nvPr>
            <p:ph type="body" sz="quarter" idx="11" hasCustomPrompt="1"/>
          </p:nvPr>
        </p:nvSpPr>
        <p:spPr>
          <a:xfrm>
            <a:off x="2094271" y="4744577"/>
            <a:ext cx="7679454"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3246454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House Bottom Fade: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4B060221-980E-4B76-BDE5-27BCA280DCE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0C27D756-F0A0-41B7-B1B1-8B782024F32C}"/>
              </a:ext>
            </a:extLst>
          </p:cNvPr>
          <p:cNvSpPr>
            <a:spLocks noGrp="1"/>
          </p:cNvSpPr>
          <p:nvPr>
            <p:ph type="body" sz="quarter" idx="11" hasCustomPrompt="1"/>
          </p:nvPr>
        </p:nvSpPr>
        <p:spPr>
          <a:xfrm>
            <a:off x="2104103" y="4744577"/>
            <a:ext cx="7669622"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3390362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house pattern with logo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30EE-AAEF-4446-B486-511D4094F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D6685ECC-C41F-45AC-9BEE-EC8B95BBA7F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rgbClr val="2D737E"/>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7854B0F4-18A3-4F7C-9DE8-BD6B0C1CB591}"/>
              </a:ext>
            </a:extLst>
          </p:cNvPr>
          <p:cNvSpPr>
            <a:spLocks noGrp="1"/>
          </p:cNvSpPr>
          <p:nvPr>
            <p:ph type="body" sz="quarter" idx="11" hasCustomPrompt="1"/>
          </p:nvPr>
        </p:nvSpPr>
        <p:spPr>
          <a:xfrm>
            <a:off x="2114037" y="4744577"/>
            <a:ext cx="7659688" cy="668338"/>
          </a:xfrm>
        </p:spPr>
        <p:txBody>
          <a:bodyPr/>
          <a:lstStyle>
            <a:lvl1pPr marL="0" indent="0" algn="r">
              <a:buNone/>
              <a:defRPr>
                <a:solidFill>
                  <a:srgbClr val="2D737E"/>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069314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house pattern with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33A618D-2DFC-447F-BAEA-B78EEB1E3C0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rgbClr val="2D737E"/>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4" name="Text Placeholder 6">
            <a:extLst>
              <a:ext uri="{FF2B5EF4-FFF2-40B4-BE49-F238E27FC236}">
                <a16:creationId xmlns:a16="http://schemas.microsoft.com/office/drawing/2014/main" id="{66AE181D-6475-4A1B-80B0-225370525D84}"/>
              </a:ext>
            </a:extLst>
          </p:cNvPr>
          <p:cNvSpPr>
            <a:spLocks noGrp="1"/>
          </p:cNvSpPr>
          <p:nvPr>
            <p:ph type="body" sz="quarter" idx="11" hasCustomPrompt="1"/>
          </p:nvPr>
        </p:nvSpPr>
        <p:spPr>
          <a:xfrm>
            <a:off x="2114037" y="4744577"/>
            <a:ext cx="7659688" cy="668338"/>
          </a:xfrm>
        </p:spPr>
        <p:txBody>
          <a:bodyPr/>
          <a:lstStyle>
            <a:lvl1pPr marL="0" indent="0" algn="r">
              <a:buNone/>
              <a:defRPr>
                <a:solidFill>
                  <a:srgbClr val="2D737E"/>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31805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8258" y="1825625"/>
            <a:ext cx="1066554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722367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 grey with logo quote">
    <p:bg>
      <p:bgPr>
        <a:solidFill>
          <a:srgbClr val="48484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3" name="Text Placeholder 2">
            <a:extLst>
              <a:ext uri="{FF2B5EF4-FFF2-40B4-BE49-F238E27FC236}">
                <a16:creationId xmlns:a16="http://schemas.microsoft.com/office/drawing/2014/main" id="{5E8195AC-C87F-4EBB-9876-E1A3F577EF79}"/>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4" name="Text Placeholder 6">
            <a:extLst>
              <a:ext uri="{FF2B5EF4-FFF2-40B4-BE49-F238E27FC236}">
                <a16:creationId xmlns:a16="http://schemas.microsoft.com/office/drawing/2014/main" id="{75B9E25D-4650-4841-A358-33468AF94B6A}"/>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289553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dark grey quote">
    <p:bg>
      <p:bgPr>
        <a:solidFill>
          <a:srgbClr val="484848"/>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8DAAFA41-E410-48C9-9C8F-CCFFFC6BB09B}"/>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3" name="Text Placeholder 6">
            <a:extLst>
              <a:ext uri="{FF2B5EF4-FFF2-40B4-BE49-F238E27FC236}">
                <a16:creationId xmlns:a16="http://schemas.microsoft.com/office/drawing/2014/main" id="{CECAE058-9B93-4DA8-A8B8-0106FEA96BE7}"/>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660841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with logo quote">
    <p:bg>
      <p:bgPr>
        <a:solidFill>
          <a:srgbClr val="2D73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3" name="Text Placeholder 2">
            <a:extLst>
              <a:ext uri="{FF2B5EF4-FFF2-40B4-BE49-F238E27FC236}">
                <a16:creationId xmlns:a16="http://schemas.microsoft.com/office/drawing/2014/main" id="{D363B910-4560-4F1D-92A3-DC55745DB95B}"/>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4" name="Text Placeholder 6">
            <a:extLst>
              <a:ext uri="{FF2B5EF4-FFF2-40B4-BE49-F238E27FC236}">
                <a16:creationId xmlns:a16="http://schemas.microsoft.com/office/drawing/2014/main" id="{40CCE795-63BD-4A18-816D-E64EEDD74306}"/>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3355334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blue quote">
    <p:bg>
      <p:bgPr>
        <a:solidFill>
          <a:srgbClr val="2D737E"/>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0611E74-7FEA-4809-8AD1-BD9B08EB2209}"/>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3" name="Text Placeholder 6">
            <a:extLst>
              <a:ext uri="{FF2B5EF4-FFF2-40B4-BE49-F238E27FC236}">
                <a16:creationId xmlns:a16="http://schemas.microsoft.com/office/drawing/2014/main" id="{77121434-7063-4A88-B88E-94D82C8BF629}"/>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775451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8EA62771-7233-4CEA-818B-A9C96AA9C382}"/>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AFF4802F-BA72-40F6-91E1-EE4A9937CB37}"/>
              </a:ext>
            </a:extLst>
          </p:cNvPr>
          <p:cNvSpPr>
            <a:spLocks noGrp="1"/>
          </p:cNvSpPr>
          <p:nvPr>
            <p:ph type="body" sz="quarter" idx="11" hasCustomPrompt="1"/>
          </p:nvPr>
        </p:nvSpPr>
        <p:spPr>
          <a:xfrm>
            <a:off x="6235187" y="4744577"/>
            <a:ext cx="353853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522238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NCCEH + Personal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8" name="Group 7">
            <a:extLst>
              <a:ext uri="{FF2B5EF4-FFF2-40B4-BE49-F238E27FC236}">
                <a16:creationId xmlns:a16="http://schemas.microsoft.com/office/drawing/2014/main" id="{D74E0AD4-FBEB-4DB3-84C3-C4CD631EF7DA}"/>
              </a:ext>
            </a:extLst>
          </p:cNvPr>
          <p:cNvGrpSpPr/>
          <p:nvPr userDrawn="1"/>
        </p:nvGrpSpPr>
        <p:grpSpPr>
          <a:xfrm>
            <a:off x="7929716" y="157317"/>
            <a:ext cx="3928612" cy="1426423"/>
            <a:chOff x="7929716" y="157317"/>
            <a:chExt cx="3928611" cy="1426423"/>
          </a:xfrm>
        </p:grpSpPr>
        <p:pic>
          <p:nvPicPr>
            <p:cNvPr id="11" name="Picture 10">
              <a:extLst>
                <a:ext uri="{FF2B5EF4-FFF2-40B4-BE49-F238E27FC236}">
                  <a16:creationId xmlns:a16="http://schemas.microsoft.com/office/drawing/2014/main" id="{86B4B90E-FFF7-4761-BBFD-7F40E8ED7F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2" name="Picture 11">
              <a:extLst>
                <a:ext uri="{FF2B5EF4-FFF2-40B4-BE49-F238E27FC236}">
                  <a16:creationId xmlns:a16="http://schemas.microsoft.com/office/drawing/2014/main" id="{7441D0C0-2D6B-4617-900E-5755A37D64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3" name="Picture 12">
              <a:extLst>
                <a:ext uri="{FF2B5EF4-FFF2-40B4-BE49-F238E27FC236}">
                  <a16:creationId xmlns:a16="http://schemas.microsoft.com/office/drawing/2014/main" id="{ADAEF80D-26CF-4B30-852D-EDEBBED9E3A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4" name="TextBox 13">
              <a:extLst>
                <a:ext uri="{FF2B5EF4-FFF2-40B4-BE49-F238E27FC236}">
                  <a16:creationId xmlns:a16="http://schemas.microsoft.com/office/drawing/2014/main" id="{5EEB367A-0E97-4B51-8EDB-3CD46B60619A}"/>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15" name="TextBox 14">
              <a:extLst>
                <a:ext uri="{FF2B5EF4-FFF2-40B4-BE49-F238E27FC236}">
                  <a16:creationId xmlns:a16="http://schemas.microsoft.com/office/drawing/2014/main" id="{24896CBA-A4D7-4E83-9AB9-232D5B1EAAA9}"/>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16" name="TextBox 15">
              <a:extLst>
                <a:ext uri="{FF2B5EF4-FFF2-40B4-BE49-F238E27FC236}">
                  <a16:creationId xmlns:a16="http://schemas.microsoft.com/office/drawing/2014/main" id="{3D3D9120-D541-4986-9DCB-BDB43E154810}"/>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6" name="TextBox 5">
            <a:extLst>
              <a:ext uri="{FF2B5EF4-FFF2-40B4-BE49-F238E27FC236}">
                <a16:creationId xmlns:a16="http://schemas.microsoft.com/office/drawing/2014/main" id="{11EACF2D-0C14-4634-87FF-302FF9696939}"/>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19" name="TextBox 18">
            <a:extLst>
              <a:ext uri="{FF2B5EF4-FFF2-40B4-BE49-F238E27FC236}">
                <a16:creationId xmlns:a16="http://schemas.microsoft.com/office/drawing/2014/main" id="{C3B79611-4298-4E0F-A123-A8CC4166105E}"/>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0" name="TextBox 19">
            <a:extLst>
              <a:ext uri="{FF2B5EF4-FFF2-40B4-BE49-F238E27FC236}">
                <a16:creationId xmlns:a16="http://schemas.microsoft.com/office/drawing/2014/main" id="{2C60D7DC-7D87-4B4D-89BC-1BDA46DBC75D}"/>
              </a:ext>
            </a:extLst>
          </p:cNvPr>
          <p:cNvSpPr txBox="1"/>
          <p:nvPr userDrawn="1"/>
        </p:nvSpPr>
        <p:spPr>
          <a:xfrm>
            <a:off x="544820" y="2151684"/>
            <a:ext cx="5860025" cy="584775"/>
          </a:xfrm>
          <a:prstGeom prst="rect">
            <a:avLst/>
          </a:prstGeom>
          <a:noFill/>
        </p:spPr>
        <p:txBody>
          <a:bodyPr wrap="square" rtlCol="0">
            <a:spAutoFit/>
          </a:bodyPr>
          <a:lstStyle/>
          <a:p>
            <a:r>
              <a:rPr lang="en-US" sz="3200" b="1">
                <a:solidFill>
                  <a:schemeClr val="bg1"/>
                </a:solidFill>
                <a:latin typeface="+mj-lt"/>
              </a:rPr>
              <a:t>Contact </a:t>
            </a:r>
            <a:r>
              <a:rPr lang="en-US" sz="3200" b="1" err="1">
                <a:solidFill>
                  <a:schemeClr val="bg1"/>
                </a:solidFill>
                <a:latin typeface="+mj-lt"/>
              </a:rPr>
              <a:t>Firstname</a:t>
            </a:r>
            <a:r>
              <a:rPr lang="en-US" sz="3200" b="1">
                <a:solidFill>
                  <a:schemeClr val="bg1"/>
                </a:solidFill>
                <a:latin typeface="+mj-lt"/>
              </a:rPr>
              <a:t> </a:t>
            </a:r>
            <a:r>
              <a:rPr lang="en-US" sz="3200" b="1" err="1">
                <a:solidFill>
                  <a:schemeClr val="bg1"/>
                </a:solidFill>
                <a:latin typeface="+mj-lt"/>
              </a:rPr>
              <a:t>Lastname</a:t>
            </a:r>
            <a:endParaRPr lang="en-US" sz="3200" b="1">
              <a:solidFill>
                <a:schemeClr val="bg1"/>
              </a:solidFill>
              <a:latin typeface="+mj-lt"/>
            </a:endParaRPr>
          </a:p>
        </p:txBody>
      </p:sp>
      <p:sp>
        <p:nvSpPr>
          <p:cNvPr id="21" name="TextBox 20">
            <a:extLst>
              <a:ext uri="{FF2B5EF4-FFF2-40B4-BE49-F238E27FC236}">
                <a16:creationId xmlns:a16="http://schemas.microsoft.com/office/drawing/2014/main" id="{CB8B2E4E-D8ED-4A3E-ACEA-40CF11B00B9A}"/>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Your Title Here</a:t>
            </a:r>
          </a:p>
          <a:p>
            <a:r>
              <a:rPr lang="en-US" sz="2400">
                <a:solidFill>
                  <a:schemeClr val="bg1"/>
                </a:solidFill>
              </a:rPr>
              <a:t>@ncceh.org</a:t>
            </a:r>
          </a:p>
        </p:txBody>
      </p:sp>
    </p:spTree>
    <p:extLst>
      <p:ext uri="{BB962C8B-B14F-4D97-AF65-F5344CB8AC3E}">
        <p14:creationId xmlns:p14="http://schemas.microsoft.com/office/powerpoint/2010/main" val="2553794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NCCEH + B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887948"/>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23" name="Group 22">
            <a:extLst>
              <a:ext uri="{FF2B5EF4-FFF2-40B4-BE49-F238E27FC236}">
                <a16:creationId xmlns:a16="http://schemas.microsoft.com/office/drawing/2014/main" id="{A807FE48-D4DC-4257-9DC6-4979A2F1119E}"/>
              </a:ext>
            </a:extLst>
          </p:cNvPr>
          <p:cNvGrpSpPr/>
          <p:nvPr userDrawn="1"/>
        </p:nvGrpSpPr>
        <p:grpSpPr>
          <a:xfrm>
            <a:off x="7929716" y="157317"/>
            <a:ext cx="3928612" cy="1426423"/>
            <a:chOff x="7929716" y="157317"/>
            <a:chExt cx="3928611" cy="1426423"/>
          </a:xfrm>
        </p:grpSpPr>
        <p:pic>
          <p:nvPicPr>
            <p:cNvPr id="14" name="Picture 13">
              <a:extLst>
                <a:ext uri="{FF2B5EF4-FFF2-40B4-BE49-F238E27FC236}">
                  <a16:creationId xmlns:a16="http://schemas.microsoft.com/office/drawing/2014/main" id="{2F9C61AD-59AF-4088-A04B-FD1DCA9039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6" name="Picture 15">
              <a:extLst>
                <a:ext uri="{FF2B5EF4-FFF2-40B4-BE49-F238E27FC236}">
                  <a16:creationId xmlns:a16="http://schemas.microsoft.com/office/drawing/2014/main" id="{3AAA1965-E1B6-4B09-9AEF-FC77989B33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8" name="Picture 17">
              <a:extLst>
                <a:ext uri="{FF2B5EF4-FFF2-40B4-BE49-F238E27FC236}">
                  <a16:creationId xmlns:a16="http://schemas.microsoft.com/office/drawing/2014/main" id="{9387B844-83F2-4166-BBF1-D02DF77068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9" name="TextBox 18">
              <a:extLst>
                <a:ext uri="{FF2B5EF4-FFF2-40B4-BE49-F238E27FC236}">
                  <a16:creationId xmlns:a16="http://schemas.microsoft.com/office/drawing/2014/main" id="{C31C7ADC-DA76-4661-9CB6-E56F46A48F11}"/>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20" name="TextBox 19">
              <a:extLst>
                <a:ext uri="{FF2B5EF4-FFF2-40B4-BE49-F238E27FC236}">
                  <a16:creationId xmlns:a16="http://schemas.microsoft.com/office/drawing/2014/main" id="{C02BACD1-CAA0-4DE5-A604-F0E3AEE3050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21" name="TextBox 20">
              <a:extLst>
                <a:ext uri="{FF2B5EF4-FFF2-40B4-BE49-F238E27FC236}">
                  <a16:creationId xmlns:a16="http://schemas.microsoft.com/office/drawing/2014/main" id="{B79712D6-C5D8-41CB-B856-111934E44CFB}"/>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24" name="TextBox 23">
            <a:extLst>
              <a:ext uri="{FF2B5EF4-FFF2-40B4-BE49-F238E27FC236}">
                <a16:creationId xmlns:a16="http://schemas.microsoft.com/office/drawing/2014/main" id="{6ED22DED-3C9B-4394-8A13-12016486F23C}"/>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5" name="TextBox 24">
            <a:extLst>
              <a:ext uri="{FF2B5EF4-FFF2-40B4-BE49-F238E27FC236}">
                <a16:creationId xmlns:a16="http://schemas.microsoft.com/office/drawing/2014/main" id="{BADD2919-1E1E-43AC-8587-26EFF2647B61}"/>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6" name="TextBox 25">
            <a:extLst>
              <a:ext uri="{FF2B5EF4-FFF2-40B4-BE49-F238E27FC236}">
                <a16:creationId xmlns:a16="http://schemas.microsoft.com/office/drawing/2014/main" id="{A2E9F81E-545B-49FD-820E-0C53EC8D161A}"/>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 Balance of State CoC Staff</a:t>
            </a:r>
          </a:p>
        </p:txBody>
      </p:sp>
      <p:sp>
        <p:nvSpPr>
          <p:cNvPr id="27" name="TextBox 26">
            <a:extLst>
              <a:ext uri="{FF2B5EF4-FFF2-40B4-BE49-F238E27FC236}">
                <a16:creationId xmlns:a16="http://schemas.microsoft.com/office/drawing/2014/main" id="{76F6EB34-046B-4DB5-BE12-D49A6AAE762A}"/>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bos@ncceh.org</a:t>
            </a:r>
          </a:p>
          <a:p>
            <a:r>
              <a:rPr lang="en-US" sz="2400">
                <a:solidFill>
                  <a:schemeClr val="bg1"/>
                </a:solidFill>
              </a:rPr>
              <a:t>919.755.4393</a:t>
            </a:r>
          </a:p>
        </p:txBody>
      </p:sp>
    </p:spTree>
    <p:extLst>
      <p:ext uri="{BB962C8B-B14F-4D97-AF65-F5344CB8AC3E}">
        <p14:creationId xmlns:p14="http://schemas.microsoft.com/office/powerpoint/2010/main" val="1053538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NCCEH +BoS + Pers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23" name="Group 22">
            <a:extLst>
              <a:ext uri="{FF2B5EF4-FFF2-40B4-BE49-F238E27FC236}">
                <a16:creationId xmlns:a16="http://schemas.microsoft.com/office/drawing/2014/main" id="{A807FE48-D4DC-4257-9DC6-4979A2F1119E}"/>
              </a:ext>
            </a:extLst>
          </p:cNvPr>
          <p:cNvGrpSpPr/>
          <p:nvPr userDrawn="1"/>
        </p:nvGrpSpPr>
        <p:grpSpPr>
          <a:xfrm>
            <a:off x="7929716" y="157317"/>
            <a:ext cx="3928612" cy="1426423"/>
            <a:chOff x="7929716" y="157317"/>
            <a:chExt cx="3928611" cy="1426423"/>
          </a:xfrm>
        </p:grpSpPr>
        <p:pic>
          <p:nvPicPr>
            <p:cNvPr id="14" name="Picture 13">
              <a:extLst>
                <a:ext uri="{FF2B5EF4-FFF2-40B4-BE49-F238E27FC236}">
                  <a16:creationId xmlns:a16="http://schemas.microsoft.com/office/drawing/2014/main" id="{2F9C61AD-59AF-4088-A04B-FD1DCA9039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6" name="Picture 15">
              <a:extLst>
                <a:ext uri="{FF2B5EF4-FFF2-40B4-BE49-F238E27FC236}">
                  <a16:creationId xmlns:a16="http://schemas.microsoft.com/office/drawing/2014/main" id="{3AAA1965-E1B6-4B09-9AEF-FC77989B33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8" name="Picture 17">
              <a:extLst>
                <a:ext uri="{FF2B5EF4-FFF2-40B4-BE49-F238E27FC236}">
                  <a16:creationId xmlns:a16="http://schemas.microsoft.com/office/drawing/2014/main" id="{9387B844-83F2-4166-BBF1-D02DF77068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9" name="TextBox 18">
              <a:extLst>
                <a:ext uri="{FF2B5EF4-FFF2-40B4-BE49-F238E27FC236}">
                  <a16:creationId xmlns:a16="http://schemas.microsoft.com/office/drawing/2014/main" id="{C31C7ADC-DA76-4661-9CB6-E56F46A48F11}"/>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20" name="TextBox 19">
              <a:extLst>
                <a:ext uri="{FF2B5EF4-FFF2-40B4-BE49-F238E27FC236}">
                  <a16:creationId xmlns:a16="http://schemas.microsoft.com/office/drawing/2014/main" id="{C02BACD1-CAA0-4DE5-A604-F0E3AEE3050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21" name="TextBox 20">
              <a:extLst>
                <a:ext uri="{FF2B5EF4-FFF2-40B4-BE49-F238E27FC236}">
                  <a16:creationId xmlns:a16="http://schemas.microsoft.com/office/drawing/2014/main" id="{B79712D6-C5D8-41CB-B856-111934E44CFB}"/>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22" name="TextBox 21">
            <a:extLst>
              <a:ext uri="{FF2B5EF4-FFF2-40B4-BE49-F238E27FC236}">
                <a16:creationId xmlns:a16="http://schemas.microsoft.com/office/drawing/2014/main" id="{F4AA0E8E-AB8D-4598-B81F-AC201FEBEE3C}"/>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4" name="TextBox 23">
            <a:extLst>
              <a:ext uri="{FF2B5EF4-FFF2-40B4-BE49-F238E27FC236}">
                <a16:creationId xmlns:a16="http://schemas.microsoft.com/office/drawing/2014/main" id="{351898C2-6068-4119-9F5A-9F0B2947A3BC}"/>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5" name="TextBox 24">
            <a:extLst>
              <a:ext uri="{FF2B5EF4-FFF2-40B4-BE49-F238E27FC236}">
                <a16:creationId xmlns:a16="http://schemas.microsoft.com/office/drawing/2014/main" id="{619E2308-D96D-4D3E-892C-888502E1E9E4}"/>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 Balance of State CoC Staff</a:t>
            </a:r>
          </a:p>
        </p:txBody>
      </p:sp>
      <p:sp>
        <p:nvSpPr>
          <p:cNvPr id="26" name="TextBox 25">
            <a:extLst>
              <a:ext uri="{FF2B5EF4-FFF2-40B4-BE49-F238E27FC236}">
                <a16:creationId xmlns:a16="http://schemas.microsoft.com/office/drawing/2014/main" id="{1C131FD7-6D87-4FE1-999F-DB015A543518}"/>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bos@ncceh.org</a:t>
            </a:r>
          </a:p>
          <a:p>
            <a:r>
              <a:rPr lang="en-US" sz="2400">
                <a:solidFill>
                  <a:schemeClr val="bg1"/>
                </a:solidFill>
              </a:rPr>
              <a:t>919.755.4393</a:t>
            </a:r>
          </a:p>
        </p:txBody>
      </p:sp>
      <p:sp>
        <p:nvSpPr>
          <p:cNvPr id="27" name="TextBox 26">
            <a:extLst>
              <a:ext uri="{FF2B5EF4-FFF2-40B4-BE49-F238E27FC236}">
                <a16:creationId xmlns:a16="http://schemas.microsoft.com/office/drawing/2014/main" id="{580A8F3F-D9EB-49E8-A1D2-D65B93285E0E}"/>
              </a:ext>
            </a:extLst>
          </p:cNvPr>
          <p:cNvSpPr txBox="1"/>
          <p:nvPr userDrawn="1"/>
        </p:nvSpPr>
        <p:spPr>
          <a:xfrm>
            <a:off x="544819" y="3904919"/>
            <a:ext cx="5860025" cy="584775"/>
          </a:xfrm>
          <a:prstGeom prst="rect">
            <a:avLst/>
          </a:prstGeom>
          <a:noFill/>
        </p:spPr>
        <p:txBody>
          <a:bodyPr wrap="square" rtlCol="0">
            <a:spAutoFit/>
          </a:bodyPr>
          <a:lstStyle/>
          <a:p>
            <a:r>
              <a:rPr lang="en-US" sz="3200" b="1">
                <a:solidFill>
                  <a:schemeClr val="bg1"/>
                </a:solidFill>
                <a:latin typeface="+mj-lt"/>
              </a:rPr>
              <a:t>Contact </a:t>
            </a:r>
            <a:r>
              <a:rPr lang="en-US" sz="3200" b="1" err="1">
                <a:solidFill>
                  <a:schemeClr val="bg1"/>
                </a:solidFill>
                <a:latin typeface="+mj-lt"/>
              </a:rPr>
              <a:t>Firstname</a:t>
            </a:r>
            <a:r>
              <a:rPr lang="en-US" sz="3200" b="1">
                <a:solidFill>
                  <a:schemeClr val="bg1"/>
                </a:solidFill>
                <a:latin typeface="+mj-lt"/>
              </a:rPr>
              <a:t> </a:t>
            </a:r>
            <a:r>
              <a:rPr lang="en-US" sz="3200" b="1" err="1">
                <a:solidFill>
                  <a:schemeClr val="bg1"/>
                </a:solidFill>
                <a:latin typeface="+mj-lt"/>
              </a:rPr>
              <a:t>Lastname</a:t>
            </a:r>
            <a:endParaRPr lang="en-US" sz="3200" b="1">
              <a:solidFill>
                <a:schemeClr val="bg1"/>
              </a:solidFill>
              <a:latin typeface="+mj-lt"/>
            </a:endParaRPr>
          </a:p>
        </p:txBody>
      </p:sp>
      <p:sp>
        <p:nvSpPr>
          <p:cNvPr id="28" name="TextBox 27">
            <a:extLst>
              <a:ext uri="{FF2B5EF4-FFF2-40B4-BE49-F238E27FC236}">
                <a16:creationId xmlns:a16="http://schemas.microsoft.com/office/drawing/2014/main" id="{2C29438E-2FE7-406F-A226-B6AEEC5ABDB3}"/>
              </a:ext>
            </a:extLst>
          </p:cNvPr>
          <p:cNvSpPr txBox="1"/>
          <p:nvPr userDrawn="1"/>
        </p:nvSpPr>
        <p:spPr>
          <a:xfrm>
            <a:off x="796413" y="4410308"/>
            <a:ext cx="3450566" cy="830997"/>
          </a:xfrm>
          <a:prstGeom prst="rect">
            <a:avLst/>
          </a:prstGeom>
          <a:noFill/>
        </p:spPr>
        <p:txBody>
          <a:bodyPr wrap="square" rtlCol="0">
            <a:spAutoFit/>
          </a:bodyPr>
          <a:lstStyle/>
          <a:p>
            <a:r>
              <a:rPr lang="en-US" sz="2400">
                <a:solidFill>
                  <a:schemeClr val="bg1"/>
                </a:solidFill>
              </a:rPr>
              <a:t>Your Title Here</a:t>
            </a:r>
          </a:p>
          <a:p>
            <a:r>
              <a:rPr lang="en-US" sz="2400">
                <a:solidFill>
                  <a:schemeClr val="bg1"/>
                </a:solidFill>
              </a:rPr>
              <a:t>@ncceh.org</a:t>
            </a:r>
          </a:p>
        </p:txBody>
      </p:sp>
    </p:spTree>
    <p:extLst>
      <p:ext uri="{BB962C8B-B14F-4D97-AF65-F5344CB8AC3E}">
        <p14:creationId xmlns:p14="http://schemas.microsoft.com/office/powerpoint/2010/main" val="2311404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NCCEH + Data Center + Pers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8B6AC-32B6-4D42-B234-28A7DDD34BC5}"/>
              </a:ext>
            </a:extLst>
          </p:cNvPr>
          <p:cNvSpPr/>
          <p:nvPr userDrawn="1"/>
        </p:nvSpPr>
        <p:spPr>
          <a:xfrm>
            <a:off x="0" y="59069"/>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20" name="TextBox 19">
            <a:extLst>
              <a:ext uri="{FF2B5EF4-FFF2-40B4-BE49-F238E27FC236}">
                <a16:creationId xmlns:a16="http://schemas.microsoft.com/office/drawing/2014/main" id="{91A6ABAB-E2BC-4FBE-9087-26C029470A11}"/>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1" name="TextBox 20">
            <a:extLst>
              <a:ext uri="{FF2B5EF4-FFF2-40B4-BE49-F238E27FC236}">
                <a16:creationId xmlns:a16="http://schemas.microsoft.com/office/drawing/2014/main" id="{9569B81C-7D20-4BD9-BBC6-8384B73433BE}"/>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2" name="TextBox 21">
            <a:extLst>
              <a:ext uri="{FF2B5EF4-FFF2-40B4-BE49-F238E27FC236}">
                <a16:creationId xmlns:a16="http://schemas.microsoft.com/office/drawing/2014/main" id="{9033F018-0F80-46F9-A0E0-3047CBF177ED}"/>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NCCEH Data Center Help Desk</a:t>
            </a:r>
          </a:p>
        </p:txBody>
      </p:sp>
      <p:sp>
        <p:nvSpPr>
          <p:cNvPr id="23" name="TextBox 22">
            <a:extLst>
              <a:ext uri="{FF2B5EF4-FFF2-40B4-BE49-F238E27FC236}">
                <a16:creationId xmlns:a16="http://schemas.microsoft.com/office/drawing/2014/main" id="{6DE58879-1491-40B6-A284-8757BFF60344}"/>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hmis@ncceh.org</a:t>
            </a:r>
          </a:p>
          <a:p>
            <a:r>
              <a:rPr lang="en-US" sz="2400">
                <a:solidFill>
                  <a:schemeClr val="bg1"/>
                </a:solidFill>
              </a:rPr>
              <a:t>919.410.6997</a:t>
            </a:r>
          </a:p>
        </p:txBody>
      </p:sp>
      <p:sp>
        <p:nvSpPr>
          <p:cNvPr id="24" name="TextBox 23">
            <a:extLst>
              <a:ext uri="{FF2B5EF4-FFF2-40B4-BE49-F238E27FC236}">
                <a16:creationId xmlns:a16="http://schemas.microsoft.com/office/drawing/2014/main" id="{674F500D-3F78-4BBF-B277-F5CCD10ADCC2}"/>
              </a:ext>
            </a:extLst>
          </p:cNvPr>
          <p:cNvSpPr txBox="1"/>
          <p:nvPr userDrawn="1"/>
        </p:nvSpPr>
        <p:spPr>
          <a:xfrm>
            <a:off x="544819" y="3904919"/>
            <a:ext cx="5860025" cy="584775"/>
          </a:xfrm>
          <a:prstGeom prst="rect">
            <a:avLst/>
          </a:prstGeom>
          <a:noFill/>
        </p:spPr>
        <p:txBody>
          <a:bodyPr wrap="square" rtlCol="0">
            <a:spAutoFit/>
          </a:bodyPr>
          <a:lstStyle/>
          <a:p>
            <a:r>
              <a:rPr lang="en-US" sz="3200" b="1">
                <a:solidFill>
                  <a:schemeClr val="bg1"/>
                </a:solidFill>
                <a:latin typeface="+mj-lt"/>
              </a:rPr>
              <a:t>Contact </a:t>
            </a:r>
            <a:r>
              <a:rPr lang="en-US" sz="3200" b="1" err="1">
                <a:solidFill>
                  <a:schemeClr val="bg1"/>
                </a:solidFill>
                <a:latin typeface="+mj-lt"/>
              </a:rPr>
              <a:t>Firstname</a:t>
            </a:r>
            <a:r>
              <a:rPr lang="en-US" sz="3200" b="1">
                <a:solidFill>
                  <a:schemeClr val="bg1"/>
                </a:solidFill>
                <a:latin typeface="+mj-lt"/>
              </a:rPr>
              <a:t> </a:t>
            </a:r>
            <a:r>
              <a:rPr lang="en-US" sz="3200" b="1" err="1">
                <a:solidFill>
                  <a:schemeClr val="bg1"/>
                </a:solidFill>
                <a:latin typeface="+mj-lt"/>
              </a:rPr>
              <a:t>Lastname</a:t>
            </a:r>
            <a:endParaRPr lang="en-US" sz="3200" b="1">
              <a:solidFill>
                <a:schemeClr val="bg1"/>
              </a:solidFill>
              <a:latin typeface="+mj-lt"/>
            </a:endParaRPr>
          </a:p>
        </p:txBody>
      </p:sp>
      <p:sp>
        <p:nvSpPr>
          <p:cNvPr id="25" name="TextBox 24">
            <a:extLst>
              <a:ext uri="{FF2B5EF4-FFF2-40B4-BE49-F238E27FC236}">
                <a16:creationId xmlns:a16="http://schemas.microsoft.com/office/drawing/2014/main" id="{995089A8-B885-4014-8971-BCC532447AA8}"/>
              </a:ext>
            </a:extLst>
          </p:cNvPr>
          <p:cNvSpPr txBox="1"/>
          <p:nvPr userDrawn="1"/>
        </p:nvSpPr>
        <p:spPr>
          <a:xfrm>
            <a:off x="796413" y="4410308"/>
            <a:ext cx="3450566" cy="830997"/>
          </a:xfrm>
          <a:prstGeom prst="rect">
            <a:avLst/>
          </a:prstGeom>
          <a:noFill/>
        </p:spPr>
        <p:txBody>
          <a:bodyPr wrap="square" rtlCol="0">
            <a:spAutoFit/>
          </a:bodyPr>
          <a:lstStyle/>
          <a:p>
            <a:r>
              <a:rPr lang="en-US" sz="2400">
                <a:solidFill>
                  <a:schemeClr val="bg1"/>
                </a:solidFill>
              </a:rPr>
              <a:t>Your Title Here</a:t>
            </a:r>
          </a:p>
          <a:p>
            <a:r>
              <a:rPr lang="en-US" sz="2400">
                <a:solidFill>
                  <a:schemeClr val="bg1"/>
                </a:solidFill>
              </a:rPr>
              <a:t>@ncceh.org</a:t>
            </a:r>
          </a:p>
        </p:txBody>
      </p:sp>
    </p:spTree>
    <p:extLst>
      <p:ext uri="{BB962C8B-B14F-4D97-AF65-F5344CB8AC3E}">
        <p14:creationId xmlns:p14="http://schemas.microsoft.com/office/powerpoint/2010/main" val="3799122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NCCEH + Data Cent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20" name="TextBox 19">
            <a:extLst>
              <a:ext uri="{FF2B5EF4-FFF2-40B4-BE49-F238E27FC236}">
                <a16:creationId xmlns:a16="http://schemas.microsoft.com/office/drawing/2014/main" id="{63BE4A4A-765A-401F-8055-38ED59380CAD}"/>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1" name="TextBox 20">
            <a:extLst>
              <a:ext uri="{FF2B5EF4-FFF2-40B4-BE49-F238E27FC236}">
                <a16:creationId xmlns:a16="http://schemas.microsoft.com/office/drawing/2014/main" id="{B213EC4A-9057-45DE-AF58-287AA4EAED83}"/>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2" name="TextBox 21">
            <a:extLst>
              <a:ext uri="{FF2B5EF4-FFF2-40B4-BE49-F238E27FC236}">
                <a16:creationId xmlns:a16="http://schemas.microsoft.com/office/drawing/2014/main" id="{9EEC8946-3EA6-4C9C-AB84-E8B7D5A92E31}"/>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NCCEH Data Center Help Desk</a:t>
            </a:r>
          </a:p>
        </p:txBody>
      </p:sp>
      <p:sp>
        <p:nvSpPr>
          <p:cNvPr id="23" name="TextBox 22">
            <a:extLst>
              <a:ext uri="{FF2B5EF4-FFF2-40B4-BE49-F238E27FC236}">
                <a16:creationId xmlns:a16="http://schemas.microsoft.com/office/drawing/2014/main" id="{B19F89EA-022E-451E-8E3C-ACBEC341B912}"/>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hmis@ncceh.org</a:t>
            </a:r>
          </a:p>
          <a:p>
            <a:r>
              <a:rPr lang="en-US" sz="2400">
                <a:solidFill>
                  <a:schemeClr val="bg1"/>
                </a:solidFill>
              </a:rPr>
              <a:t>919.410.6997</a:t>
            </a:r>
          </a:p>
        </p:txBody>
      </p:sp>
    </p:spTree>
    <p:extLst>
      <p:ext uri="{BB962C8B-B14F-4D97-AF65-F5344CB8AC3E}">
        <p14:creationId xmlns:p14="http://schemas.microsoft.com/office/powerpoint/2010/main" val="400201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5" name="Table Placeholder 4">
            <a:extLst>
              <a:ext uri="{FF2B5EF4-FFF2-40B4-BE49-F238E27FC236}">
                <a16:creationId xmlns:a16="http://schemas.microsoft.com/office/drawing/2014/main" id="{1BD993E8-999B-44DC-8666-B2704DCEFD63}"/>
              </a:ext>
            </a:extLst>
          </p:cNvPr>
          <p:cNvSpPr>
            <a:spLocks noGrp="1"/>
          </p:cNvSpPr>
          <p:nvPr>
            <p:ph type="tbl" sz="quarter" idx="10"/>
          </p:nvPr>
        </p:nvSpPr>
        <p:spPr>
          <a:xfrm>
            <a:off x="688975" y="1897063"/>
            <a:ext cx="10266620" cy="4386262"/>
          </a:xfrm>
        </p:spPr>
        <p:txBody>
          <a:bodyPr/>
          <a:lstStyle/>
          <a:p>
            <a:endParaRPr lang="en-US"/>
          </a:p>
        </p:txBody>
      </p:sp>
    </p:spTree>
    <p:extLst>
      <p:ext uri="{BB962C8B-B14F-4D97-AF65-F5344CB8AC3E}">
        <p14:creationId xmlns:p14="http://schemas.microsoft.com/office/powerpoint/2010/main" val="3957921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NCCEH + SO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18" name="TextBox 17">
            <a:extLst>
              <a:ext uri="{FF2B5EF4-FFF2-40B4-BE49-F238E27FC236}">
                <a16:creationId xmlns:a16="http://schemas.microsoft.com/office/drawing/2014/main" id="{2875BD31-B02F-4949-97D4-394F8829DCCA}"/>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19" name="TextBox 18">
            <a:extLst>
              <a:ext uri="{FF2B5EF4-FFF2-40B4-BE49-F238E27FC236}">
                <a16:creationId xmlns:a16="http://schemas.microsoft.com/office/drawing/2014/main" id="{6CE45AC9-FA20-4F4B-95C3-7E5B5FC12913}"/>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0" name="TextBox 19">
            <a:extLst>
              <a:ext uri="{FF2B5EF4-FFF2-40B4-BE49-F238E27FC236}">
                <a16:creationId xmlns:a16="http://schemas.microsoft.com/office/drawing/2014/main" id="{B5DAEBC5-DF57-416E-AD05-5A8031A86BD2}"/>
              </a:ext>
            </a:extLst>
          </p:cNvPr>
          <p:cNvSpPr txBox="1"/>
          <p:nvPr userDrawn="1"/>
        </p:nvSpPr>
        <p:spPr>
          <a:xfrm>
            <a:off x="544821" y="2151686"/>
            <a:ext cx="7779672" cy="584775"/>
          </a:xfrm>
          <a:prstGeom prst="rect">
            <a:avLst/>
          </a:prstGeom>
          <a:noFill/>
        </p:spPr>
        <p:txBody>
          <a:bodyPr wrap="square" rtlCol="0">
            <a:spAutoFit/>
          </a:bodyPr>
          <a:lstStyle/>
          <a:p>
            <a:r>
              <a:rPr lang="en-US" sz="3200" b="1">
                <a:solidFill>
                  <a:schemeClr val="bg1"/>
                </a:solidFill>
                <a:latin typeface="+mj-lt"/>
              </a:rPr>
              <a:t>Contact us re: SOAR</a:t>
            </a:r>
          </a:p>
        </p:txBody>
      </p:sp>
      <p:sp>
        <p:nvSpPr>
          <p:cNvPr id="21" name="TextBox 20">
            <a:extLst>
              <a:ext uri="{FF2B5EF4-FFF2-40B4-BE49-F238E27FC236}">
                <a16:creationId xmlns:a16="http://schemas.microsoft.com/office/drawing/2014/main" id="{4B69C3BB-569E-44BF-952D-C62913897FF1}"/>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soar@ncceh.org</a:t>
            </a:r>
          </a:p>
          <a:p>
            <a:r>
              <a:rPr lang="en-US" sz="2400">
                <a:solidFill>
                  <a:schemeClr val="bg1"/>
                </a:solidFill>
              </a:rPr>
              <a:t>919.755.4393</a:t>
            </a:r>
          </a:p>
        </p:txBody>
      </p:sp>
    </p:spTree>
    <p:extLst>
      <p:ext uri="{BB962C8B-B14F-4D97-AF65-F5344CB8AC3E}">
        <p14:creationId xmlns:p14="http://schemas.microsoft.com/office/powerpoint/2010/main" val="29606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8257"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936A4FB-4499-426A-A9B7-0A1C58CDE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2472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420928C-42A4-497E-9004-4B6F482D77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137651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10" name="Title 1">
            <a:extLst>
              <a:ext uri="{FF2B5EF4-FFF2-40B4-BE49-F238E27FC236}">
                <a16:creationId xmlns:a16="http://schemas.microsoft.com/office/drawing/2014/main" id="{26C66B15-B952-4EDB-838A-AA5187285237}"/>
              </a:ext>
            </a:extLst>
          </p:cNvPr>
          <p:cNvSpPr>
            <a:spLocks noGrp="1"/>
          </p:cNvSpPr>
          <p:nvPr>
            <p:ph type="title"/>
          </p:nvPr>
        </p:nvSpPr>
        <p:spPr>
          <a:xfrm>
            <a:off x="589936" y="365127"/>
            <a:ext cx="10763865" cy="1325563"/>
          </a:xfrm>
        </p:spPr>
        <p:txBody>
          <a:bodyPr/>
          <a:lstStyle>
            <a:lvl1pPr>
              <a:defRPr>
                <a:solidFill>
                  <a:srgbClr val="2D737E"/>
                </a:solidFill>
              </a:defRPr>
            </a:lvl1pPr>
          </a:lstStyle>
          <a:p>
            <a:r>
              <a:rPr lang="en-US"/>
              <a:t>Click to edit Master title style</a:t>
            </a:r>
          </a:p>
        </p:txBody>
      </p:sp>
    </p:spTree>
    <p:extLst>
      <p:ext uri="{BB962C8B-B14F-4D97-AF65-F5344CB8AC3E}">
        <p14:creationId xmlns:p14="http://schemas.microsoft.com/office/powerpoint/2010/main" val="426603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B8DB4-56F8-47CC-8754-9665B1C8B586}"/>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5" name="Content Placeholder 2">
            <a:extLst>
              <a:ext uri="{FF2B5EF4-FFF2-40B4-BE49-F238E27FC236}">
                <a16:creationId xmlns:a16="http://schemas.microsoft.com/office/drawing/2014/main" id="{2D1EE389-DC37-42B2-9688-358E8751E653}"/>
              </a:ext>
            </a:extLst>
          </p:cNvPr>
          <p:cNvSpPr>
            <a:spLocks noGrp="1"/>
          </p:cNvSpPr>
          <p:nvPr>
            <p:ph idx="1"/>
          </p:nvPr>
        </p:nvSpPr>
        <p:spPr>
          <a:xfrm>
            <a:off x="5183188" y="987427"/>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60E7AC27-DD71-436B-8C2C-243A20547C2B}"/>
              </a:ext>
            </a:extLst>
          </p:cNvPr>
          <p:cNvSpPr>
            <a:spLocks noGrp="1"/>
          </p:cNvSpPr>
          <p:nvPr>
            <p:ph type="body" sz="half" idx="2"/>
          </p:nvPr>
        </p:nvSpPr>
        <p:spPr>
          <a:xfrm>
            <a:off x="839791" y="2057400"/>
            <a:ext cx="3932237" cy="3811588"/>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8" name="Picture 7">
            <a:extLst>
              <a:ext uri="{FF2B5EF4-FFF2-40B4-BE49-F238E27FC236}">
                <a16:creationId xmlns:a16="http://schemas.microsoft.com/office/drawing/2014/main" id="{6173BE7A-1FA4-4B36-B384-E3C6EDDFD7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39476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249F85-0C12-420C-98C6-9303ED04661C}"/>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8" name="Picture Placeholder 2">
            <a:extLst>
              <a:ext uri="{FF2B5EF4-FFF2-40B4-BE49-F238E27FC236}">
                <a16:creationId xmlns:a16="http://schemas.microsoft.com/office/drawing/2014/main" id="{A12DE73C-242D-416A-A17E-A48FF4D13C55}"/>
              </a:ext>
            </a:extLst>
          </p:cNvPr>
          <p:cNvSpPr>
            <a:spLocks noGrp="1" noChangeAspect="1"/>
          </p:cNvSpPr>
          <p:nvPr>
            <p:ph type="pic" idx="1"/>
          </p:nvPr>
        </p:nvSpPr>
        <p:spPr>
          <a:xfrm>
            <a:off x="5183189" y="987427"/>
            <a:ext cx="5848605" cy="4873625"/>
          </a:xfrm>
        </p:spPr>
        <p:txBody>
          <a:bodyPr anchor="t"/>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a:t>Click icon to add picture</a:t>
            </a:r>
          </a:p>
        </p:txBody>
      </p:sp>
      <p:sp>
        <p:nvSpPr>
          <p:cNvPr id="9" name="Text Placeholder 3">
            <a:extLst>
              <a:ext uri="{FF2B5EF4-FFF2-40B4-BE49-F238E27FC236}">
                <a16:creationId xmlns:a16="http://schemas.microsoft.com/office/drawing/2014/main" id="{EA364080-A9FE-4AFC-B883-6E3B80E42F70}"/>
              </a:ext>
            </a:extLst>
          </p:cNvPr>
          <p:cNvSpPr>
            <a:spLocks noGrp="1"/>
          </p:cNvSpPr>
          <p:nvPr>
            <p:ph type="body" sz="half" idx="2"/>
          </p:nvPr>
        </p:nvSpPr>
        <p:spPr>
          <a:xfrm>
            <a:off x="839791" y="2057400"/>
            <a:ext cx="3932237" cy="3811588"/>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10" name="Picture 9">
            <a:extLst>
              <a:ext uri="{FF2B5EF4-FFF2-40B4-BE49-F238E27FC236}">
                <a16:creationId xmlns:a16="http://schemas.microsoft.com/office/drawing/2014/main" id="{4780010F-5362-416B-A71B-1320BFFBFC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189339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312879"/>
      </p:ext>
    </p:extLst>
  </p:cSld>
  <p:clrMap bg1="lt1" tx1="dk1" bg2="lt2" tx2="dk2" accent1="accent1" accent2="accent2" accent3="accent3" accent4="accent4" accent5="accent5" accent6="accent6" hlink="hlink" folHlink="folHlink"/>
  <p:sldLayoutIdLst>
    <p:sldLayoutId id="2147483772" r:id="rId1"/>
    <p:sldLayoutId id="2147483779" r:id="rId2"/>
    <p:sldLayoutId id="2147483773" r:id="rId3"/>
    <p:sldLayoutId id="2147483774" r:id="rId4"/>
    <p:sldLayoutId id="2147483775" r:id="rId5"/>
    <p:sldLayoutId id="2147483776" r:id="rId6"/>
    <p:sldLayoutId id="2147483777" r:id="rId7"/>
    <p:sldLayoutId id="2147483780" r:id="rId8"/>
    <p:sldLayoutId id="2147483781" r:id="rId9"/>
    <p:sldLayoutId id="2147483786" r:id="rId10"/>
    <p:sldLayoutId id="2147483787" r:id="rId11"/>
    <p:sldLayoutId id="2147483821" r:id="rId12"/>
    <p:sldLayoutId id="2147483822" r:id="rId13"/>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829112"/>
      </p:ext>
    </p:extLst>
  </p:cSld>
  <p:clrMap bg1="lt1" tx1="dk1" bg2="lt2" tx2="dk2" accent1="accent1" accent2="accent2" accent3="accent3" accent4="accent4" accent5="accent5" accent6="accent6" hlink="hlink" folHlink="folHlink"/>
  <p:sldLayoutIdLst>
    <p:sldLayoutId id="2147483808" r:id="rId1"/>
    <p:sldLayoutId id="2147483807" r:id="rId2"/>
    <p:sldLayoutId id="2147483741" r:id="rId3"/>
    <p:sldLayoutId id="2147483742" r:id="rId4"/>
    <p:sldLayoutId id="2147483819" r:id="rId5"/>
    <p:sldLayoutId id="2147483732" r:id="rId6"/>
    <p:sldLayoutId id="2147483746" r:id="rId7"/>
    <p:sldLayoutId id="2147483809" r:id="rId8"/>
    <p:sldLayoutId id="2147483737" r:id="rId9"/>
    <p:sldLayoutId id="2147483738" r:id="rId10"/>
    <p:sldLayoutId id="2147483739" r:id="rId11"/>
    <p:sldLayoutId id="2147483740" r:id="rId12"/>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9745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9" r:id="rId3"/>
    <p:sldLayoutId id="2147483798" r:id="rId4"/>
    <p:sldLayoutId id="2147483800" r:id="rId5"/>
    <p:sldLayoutId id="2147483801" r:id="rId6"/>
    <p:sldLayoutId id="2147483802" r:id="rId7"/>
    <p:sldLayoutId id="2147483803" r:id="rId8"/>
    <p:sldLayoutId id="2147483806" r:id="rId9"/>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7F0E7-ED29-4A0C-8500-7D8FFAB24D9E}"/>
              </a:ext>
            </a:extLst>
          </p:cNvPr>
          <p:cNvSpPr>
            <a:spLocks noGrp="1"/>
          </p:cNvSpPr>
          <p:nvPr>
            <p:ph type="title"/>
          </p:nvPr>
        </p:nvSpPr>
        <p:spPr>
          <a:xfrm>
            <a:off x="838203"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732E5-55B2-4917-ACF0-D067948EA996}"/>
              </a:ext>
            </a:extLst>
          </p:cNvPr>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958210"/>
      </p:ext>
    </p:extLst>
  </p:cSld>
  <p:clrMap bg1="lt1" tx1="dk1" bg2="lt2" tx2="dk2" accent1="accent1" accent2="accent2" accent3="accent3" accent4="accent4" accent5="accent5" accent6="accent6" hlink="hlink" folHlink="folHlink"/>
  <p:sldLayoutIdLst>
    <p:sldLayoutId id="2147483815" r:id="rId1"/>
    <p:sldLayoutId id="2147483788" r:id="rId2"/>
    <p:sldLayoutId id="2147483817" r:id="rId3"/>
    <p:sldLayoutId id="2147483814" r:id="rId4"/>
    <p:sldLayoutId id="2147483818" r:id="rId5"/>
    <p:sldLayoutId id="2147483816" r:id="rId6"/>
  </p:sldLayoutIdLst>
  <p:txStyles>
    <p:titleStyle>
      <a:lvl1pPr algn="l" defTabSz="91438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chemeClr val="bg1"/>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chemeClr val="bg1"/>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chemeClr val="bg1"/>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0C15F-211B-4828-968F-CBC7B7AB166A}"/>
              </a:ext>
            </a:extLst>
          </p:cNvPr>
          <p:cNvSpPr>
            <a:spLocks noGrp="1"/>
          </p:cNvSpPr>
          <p:nvPr>
            <p:ph type="ctrTitle"/>
          </p:nvPr>
        </p:nvSpPr>
        <p:spPr>
          <a:xfrm>
            <a:off x="334295" y="1574522"/>
            <a:ext cx="10294375" cy="2387600"/>
          </a:xfrm>
        </p:spPr>
        <p:txBody>
          <a:bodyPr>
            <a:normAutofit/>
          </a:bodyPr>
          <a:lstStyle/>
          <a:p>
            <a:r>
              <a:rPr lang="en-US" sz="5400" dirty="0">
                <a:cs typeface="Calibri"/>
              </a:rPr>
              <a:t>BusinessObjects</a:t>
            </a:r>
            <a:endParaRPr lang="en-US" sz="4400" b="0" dirty="0"/>
          </a:p>
        </p:txBody>
      </p:sp>
      <p:sp>
        <p:nvSpPr>
          <p:cNvPr id="5" name="Subtitle 4">
            <a:extLst>
              <a:ext uri="{FF2B5EF4-FFF2-40B4-BE49-F238E27FC236}">
                <a16:creationId xmlns:a16="http://schemas.microsoft.com/office/drawing/2014/main" id="{F50F8E81-99BB-CAA1-9A19-9C22DA7552D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83926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85E768-D23C-4C33-B028-D2A4870C4F39}"/>
              </a:ext>
            </a:extLst>
          </p:cNvPr>
          <p:cNvSpPr txBox="1"/>
          <p:nvPr/>
        </p:nvSpPr>
        <p:spPr>
          <a:xfrm>
            <a:off x="2339603" y="2049517"/>
            <a:ext cx="7409793" cy="1569660"/>
          </a:xfrm>
          <a:prstGeom prst="rect">
            <a:avLst/>
          </a:prstGeom>
          <a:noFill/>
        </p:spPr>
        <p:txBody>
          <a:bodyPr wrap="square" rtlCol="0">
            <a:spAutoFit/>
          </a:bodyPr>
          <a:lstStyle/>
          <a:p>
            <a:pPr algn="ctr"/>
            <a:r>
              <a:rPr lang="en-US" sz="4800" b="1" dirty="0"/>
              <a:t>Length of Stay/Exit Destination Reports</a:t>
            </a:r>
          </a:p>
        </p:txBody>
      </p:sp>
    </p:spTree>
    <p:extLst>
      <p:ext uri="{BB962C8B-B14F-4D97-AF65-F5344CB8AC3E}">
        <p14:creationId xmlns:p14="http://schemas.microsoft.com/office/powerpoint/2010/main" val="27042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1A3C0-23FB-4DB1-850B-D5A39DE14E1E}"/>
              </a:ext>
            </a:extLst>
          </p:cNvPr>
          <p:cNvSpPr>
            <a:spLocks noGrp="1"/>
          </p:cNvSpPr>
          <p:nvPr>
            <p:ph type="title"/>
          </p:nvPr>
        </p:nvSpPr>
        <p:spPr>
          <a:xfrm>
            <a:off x="688258" y="365127"/>
            <a:ext cx="10665542" cy="1325563"/>
          </a:xfrm>
        </p:spPr>
        <p:txBody>
          <a:bodyPr anchor="ctr">
            <a:normAutofit/>
          </a:bodyPr>
          <a:lstStyle/>
          <a:p>
            <a:r>
              <a:rPr lang="en-US" dirty="0"/>
              <a:t>C010 Housing Move-in Date and Project Enrollment</a:t>
            </a:r>
          </a:p>
        </p:txBody>
      </p:sp>
      <p:sp>
        <p:nvSpPr>
          <p:cNvPr id="12" name="Text Placeholder 2">
            <a:extLst>
              <a:ext uri="{FF2B5EF4-FFF2-40B4-BE49-F238E27FC236}">
                <a16:creationId xmlns:a16="http://schemas.microsoft.com/office/drawing/2014/main" id="{0574EC65-6D78-F0F0-93E9-524D7A1622DE}"/>
              </a:ext>
            </a:extLst>
          </p:cNvPr>
          <p:cNvSpPr>
            <a:spLocks noGrp="1"/>
          </p:cNvSpPr>
          <p:nvPr>
            <p:ph sz="half" idx="1"/>
          </p:nvPr>
        </p:nvSpPr>
        <p:spPr>
          <a:xfrm>
            <a:off x="688257" y="1825625"/>
            <a:ext cx="5181600" cy="4351338"/>
          </a:xfrm>
        </p:spPr>
        <p:txBody>
          <a:bodyPr>
            <a:normAutofit/>
          </a:bodyPr>
          <a:lstStyle/>
          <a:p>
            <a:r>
              <a:rPr lang="en-US" sz="2200" b="1"/>
              <a:t>Tab 1 shows all active clients with a HMID, sorted newest to oldest, with the length of time from intake to housing, and average and median length of time to housing.</a:t>
            </a:r>
          </a:p>
          <a:p>
            <a:r>
              <a:rPr lang="en-US" sz="2200" b="1"/>
              <a:t> Tab 2 shows active clients without a HMID and length of time in the program.  </a:t>
            </a:r>
          </a:p>
          <a:p>
            <a:endParaRPr lang="en-US" sz="2200" b="1"/>
          </a:p>
          <a:p>
            <a:r>
              <a:rPr lang="en-US" sz="2200" b="1"/>
              <a:t>Tab 3 shows all clients who have exited in the date range, the exit destination, and length of time in the program. </a:t>
            </a:r>
          </a:p>
        </p:txBody>
      </p:sp>
      <p:pic>
        <p:nvPicPr>
          <p:cNvPr id="4" name="Picture 3">
            <a:extLst>
              <a:ext uri="{FF2B5EF4-FFF2-40B4-BE49-F238E27FC236}">
                <a16:creationId xmlns:a16="http://schemas.microsoft.com/office/drawing/2014/main" id="{B0295F42-2C74-B8D9-7593-FE92FAA6D183}"/>
              </a:ext>
            </a:extLst>
          </p:cNvPr>
          <p:cNvPicPr>
            <a:picLocks noChangeAspect="1"/>
          </p:cNvPicPr>
          <p:nvPr/>
        </p:nvPicPr>
        <p:blipFill>
          <a:blip r:embed="rId3"/>
          <a:stretch>
            <a:fillRect/>
          </a:stretch>
        </p:blipFill>
        <p:spPr>
          <a:xfrm>
            <a:off x="6625407" y="1825625"/>
            <a:ext cx="4275188" cy="4351338"/>
          </a:xfrm>
          <a:prstGeom prst="rect">
            <a:avLst/>
          </a:prstGeom>
          <a:noFill/>
        </p:spPr>
      </p:pic>
    </p:spTree>
    <p:extLst>
      <p:ext uri="{BB962C8B-B14F-4D97-AF65-F5344CB8AC3E}">
        <p14:creationId xmlns:p14="http://schemas.microsoft.com/office/powerpoint/2010/main" val="127003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1A3C0-23FB-4DB1-850B-D5A39DE14E1E}"/>
              </a:ext>
            </a:extLst>
          </p:cNvPr>
          <p:cNvSpPr>
            <a:spLocks noGrp="1"/>
          </p:cNvSpPr>
          <p:nvPr>
            <p:ph type="title"/>
          </p:nvPr>
        </p:nvSpPr>
        <p:spPr>
          <a:xfrm>
            <a:off x="688258" y="365127"/>
            <a:ext cx="10665542" cy="1325563"/>
          </a:xfrm>
        </p:spPr>
        <p:txBody>
          <a:bodyPr anchor="ctr">
            <a:normAutofit/>
          </a:bodyPr>
          <a:lstStyle/>
          <a:p>
            <a:r>
              <a:rPr lang="en-US" dirty="0"/>
              <a:t>C011 Shelter Stayers, Leavers and Exits Dashboard Report</a:t>
            </a:r>
          </a:p>
        </p:txBody>
      </p:sp>
      <p:sp>
        <p:nvSpPr>
          <p:cNvPr id="12" name="Text Placeholder 2">
            <a:extLst>
              <a:ext uri="{FF2B5EF4-FFF2-40B4-BE49-F238E27FC236}">
                <a16:creationId xmlns:a16="http://schemas.microsoft.com/office/drawing/2014/main" id="{0574EC65-6D78-F0F0-93E9-524D7A1622DE}"/>
              </a:ext>
            </a:extLst>
          </p:cNvPr>
          <p:cNvSpPr>
            <a:spLocks noGrp="1"/>
          </p:cNvSpPr>
          <p:nvPr>
            <p:ph sz="half" idx="1"/>
          </p:nvPr>
        </p:nvSpPr>
        <p:spPr>
          <a:xfrm>
            <a:off x="688257" y="1825625"/>
            <a:ext cx="5181600" cy="4351338"/>
          </a:xfrm>
        </p:spPr>
        <p:txBody>
          <a:bodyPr>
            <a:normAutofit lnSpcReduction="10000"/>
          </a:bodyPr>
          <a:lstStyle/>
          <a:p>
            <a:pPr marL="0" indent="0">
              <a:buNone/>
            </a:pPr>
            <a:r>
              <a:rPr lang="en-US" sz="2200" b="1" dirty="0"/>
              <a:t>This report has 4 tabs. The first tab, “Stayers” lists all clients with an open project entry, demographic info, length of stay, and average and median length of stay.</a:t>
            </a:r>
          </a:p>
          <a:p>
            <a:pPr marL="0" indent="0">
              <a:buNone/>
            </a:pPr>
            <a:r>
              <a:rPr lang="en-US" sz="2200" b="1" dirty="0"/>
              <a:t> The second tab, “leavers” lists all clients who exited in the report date range, the length of stay in the project, exit destination and notes, and exit type. </a:t>
            </a:r>
          </a:p>
          <a:p>
            <a:pPr marL="0" indent="0">
              <a:buNone/>
            </a:pPr>
            <a:r>
              <a:rPr lang="en-US" sz="2200" b="1" dirty="0"/>
              <a:t> The third tab, “Stayers and leavers” list all clients from the first two tabs. The 4th tab has charts analyzing the exits, showing average and median LOS by exit type, and exit rates by type.</a:t>
            </a:r>
          </a:p>
        </p:txBody>
      </p:sp>
      <p:pic>
        <p:nvPicPr>
          <p:cNvPr id="3" name="Picture 2">
            <a:extLst>
              <a:ext uri="{FF2B5EF4-FFF2-40B4-BE49-F238E27FC236}">
                <a16:creationId xmlns:a16="http://schemas.microsoft.com/office/drawing/2014/main" id="{74D6BD8B-06C9-5619-D7EF-A51E8FD787EB}"/>
              </a:ext>
            </a:extLst>
          </p:cNvPr>
          <p:cNvPicPr>
            <a:picLocks noChangeAspect="1"/>
          </p:cNvPicPr>
          <p:nvPr/>
        </p:nvPicPr>
        <p:blipFill>
          <a:blip r:embed="rId3"/>
          <a:stretch>
            <a:fillRect/>
          </a:stretch>
        </p:blipFill>
        <p:spPr>
          <a:xfrm>
            <a:off x="7075162" y="1582522"/>
            <a:ext cx="3454578" cy="4445228"/>
          </a:xfrm>
          <a:prstGeom prst="rect">
            <a:avLst/>
          </a:prstGeom>
        </p:spPr>
      </p:pic>
    </p:spTree>
    <p:extLst>
      <p:ext uri="{BB962C8B-B14F-4D97-AF65-F5344CB8AC3E}">
        <p14:creationId xmlns:p14="http://schemas.microsoft.com/office/powerpoint/2010/main" val="175999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85E768-D23C-4C33-B028-D2A4870C4F39}"/>
              </a:ext>
            </a:extLst>
          </p:cNvPr>
          <p:cNvSpPr txBox="1"/>
          <p:nvPr/>
        </p:nvSpPr>
        <p:spPr>
          <a:xfrm>
            <a:off x="2339603" y="2049517"/>
            <a:ext cx="7409793" cy="1569660"/>
          </a:xfrm>
          <a:prstGeom prst="rect">
            <a:avLst/>
          </a:prstGeom>
          <a:noFill/>
        </p:spPr>
        <p:txBody>
          <a:bodyPr wrap="square" rtlCol="0">
            <a:spAutoFit/>
          </a:bodyPr>
          <a:lstStyle/>
          <a:p>
            <a:pPr algn="ctr"/>
            <a:r>
              <a:rPr lang="en-US" sz="4800" b="1" dirty="0"/>
              <a:t>Client Demographics Reports</a:t>
            </a:r>
          </a:p>
        </p:txBody>
      </p:sp>
    </p:spTree>
    <p:extLst>
      <p:ext uri="{BB962C8B-B14F-4D97-AF65-F5344CB8AC3E}">
        <p14:creationId xmlns:p14="http://schemas.microsoft.com/office/powerpoint/2010/main" val="1996585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1A3C0-23FB-4DB1-850B-D5A39DE14E1E}"/>
              </a:ext>
            </a:extLst>
          </p:cNvPr>
          <p:cNvSpPr>
            <a:spLocks noGrp="1"/>
          </p:cNvSpPr>
          <p:nvPr>
            <p:ph type="title"/>
          </p:nvPr>
        </p:nvSpPr>
        <p:spPr>
          <a:xfrm>
            <a:off x="688258" y="365127"/>
            <a:ext cx="10665542" cy="1325563"/>
          </a:xfrm>
        </p:spPr>
        <p:txBody>
          <a:bodyPr anchor="ctr">
            <a:normAutofit/>
          </a:bodyPr>
          <a:lstStyle/>
          <a:p>
            <a:r>
              <a:rPr lang="en-US" dirty="0"/>
              <a:t>A001- All Clients Demographics Report w/ County Tab</a:t>
            </a:r>
          </a:p>
        </p:txBody>
      </p:sp>
      <p:sp>
        <p:nvSpPr>
          <p:cNvPr id="12" name="Text Placeholder 2">
            <a:extLst>
              <a:ext uri="{FF2B5EF4-FFF2-40B4-BE49-F238E27FC236}">
                <a16:creationId xmlns:a16="http://schemas.microsoft.com/office/drawing/2014/main" id="{0574EC65-6D78-F0F0-93E9-524D7A1622DE}"/>
              </a:ext>
            </a:extLst>
          </p:cNvPr>
          <p:cNvSpPr>
            <a:spLocks noGrp="1"/>
          </p:cNvSpPr>
          <p:nvPr>
            <p:ph sz="half" idx="1"/>
          </p:nvPr>
        </p:nvSpPr>
        <p:spPr>
          <a:xfrm>
            <a:off x="688257" y="1825625"/>
            <a:ext cx="5181600" cy="4351338"/>
          </a:xfrm>
        </p:spPr>
        <p:txBody>
          <a:bodyPr>
            <a:normAutofit/>
          </a:bodyPr>
          <a:lstStyle/>
          <a:p>
            <a:pPr marL="0" indent="0">
              <a:buNone/>
            </a:pPr>
            <a:r>
              <a:rPr lang="en-US" sz="2200" b="1" dirty="0"/>
              <a:t>Has many tabs (Single adults, veterans, seniors, families, etc.) with client count totals for various demographics, including counts by county. Has client detail tabs for reference or further analysis.</a:t>
            </a:r>
            <a:br>
              <a:rPr lang="en-US" sz="2200" b="1" dirty="0"/>
            </a:br>
            <a:br>
              <a:rPr lang="en-US" sz="2200" b="1" dirty="0"/>
            </a:br>
            <a:r>
              <a:rPr lang="en-US" sz="2200" b="1" dirty="0"/>
              <a:t>Note the tabs do not split out the data by project, if multiple projects were pulled in.</a:t>
            </a:r>
          </a:p>
        </p:txBody>
      </p:sp>
      <p:pic>
        <p:nvPicPr>
          <p:cNvPr id="4" name="Picture 3">
            <a:extLst>
              <a:ext uri="{FF2B5EF4-FFF2-40B4-BE49-F238E27FC236}">
                <a16:creationId xmlns:a16="http://schemas.microsoft.com/office/drawing/2014/main" id="{99508231-82BE-79C2-AA9A-66B77E7A6E02}"/>
              </a:ext>
            </a:extLst>
          </p:cNvPr>
          <p:cNvPicPr>
            <a:picLocks noChangeAspect="1"/>
          </p:cNvPicPr>
          <p:nvPr/>
        </p:nvPicPr>
        <p:blipFill>
          <a:blip r:embed="rId3"/>
          <a:stretch>
            <a:fillRect/>
          </a:stretch>
        </p:blipFill>
        <p:spPr>
          <a:xfrm>
            <a:off x="7257988" y="1690689"/>
            <a:ext cx="2897689" cy="4124225"/>
          </a:xfrm>
          <a:prstGeom prst="rect">
            <a:avLst/>
          </a:prstGeom>
        </p:spPr>
      </p:pic>
    </p:spTree>
    <p:extLst>
      <p:ext uri="{BB962C8B-B14F-4D97-AF65-F5344CB8AC3E}">
        <p14:creationId xmlns:p14="http://schemas.microsoft.com/office/powerpoint/2010/main" val="118463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85E768-D23C-4C33-B028-D2A4870C4F39}"/>
              </a:ext>
            </a:extLst>
          </p:cNvPr>
          <p:cNvSpPr txBox="1"/>
          <p:nvPr/>
        </p:nvSpPr>
        <p:spPr>
          <a:xfrm>
            <a:off x="2339603" y="2049517"/>
            <a:ext cx="7409793" cy="830997"/>
          </a:xfrm>
          <a:prstGeom prst="rect">
            <a:avLst/>
          </a:prstGeom>
          <a:noFill/>
        </p:spPr>
        <p:txBody>
          <a:bodyPr wrap="square" rtlCol="0">
            <a:spAutoFit/>
          </a:bodyPr>
          <a:lstStyle/>
          <a:p>
            <a:pPr algn="ctr"/>
            <a:r>
              <a:rPr lang="en-US" sz="4800" b="1" dirty="0"/>
              <a:t>Data Quality Reports</a:t>
            </a:r>
          </a:p>
        </p:txBody>
      </p:sp>
    </p:spTree>
    <p:extLst>
      <p:ext uri="{BB962C8B-B14F-4D97-AF65-F5344CB8AC3E}">
        <p14:creationId xmlns:p14="http://schemas.microsoft.com/office/powerpoint/2010/main" val="2652575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1A3C0-23FB-4DB1-850B-D5A39DE14E1E}"/>
              </a:ext>
            </a:extLst>
          </p:cNvPr>
          <p:cNvSpPr>
            <a:spLocks noGrp="1"/>
          </p:cNvSpPr>
          <p:nvPr>
            <p:ph type="title"/>
          </p:nvPr>
        </p:nvSpPr>
        <p:spPr>
          <a:xfrm>
            <a:off x="688258" y="365127"/>
            <a:ext cx="10665542" cy="1325563"/>
          </a:xfrm>
        </p:spPr>
        <p:txBody>
          <a:bodyPr anchor="ctr">
            <a:normAutofit/>
          </a:bodyPr>
          <a:lstStyle/>
          <a:p>
            <a:r>
              <a:rPr lang="en-US" dirty="0"/>
              <a:t>ART Gallery 0220 Data Incongruity Locator- Age, Gender, Household relationship issues</a:t>
            </a:r>
          </a:p>
        </p:txBody>
      </p:sp>
      <p:sp>
        <p:nvSpPr>
          <p:cNvPr id="12" name="Text Placeholder 2">
            <a:extLst>
              <a:ext uri="{FF2B5EF4-FFF2-40B4-BE49-F238E27FC236}">
                <a16:creationId xmlns:a16="http://schemas.microsoft.com/office/drawing/2014/main" id="{0574EC65-6D78-F0F0-93E9-524D7A1622DE}"/>
              </a:ext>
            </a:extLst>
          </p:cNvPr>
          <p:cNvSpPr>
            <a:spLocks noGrp="1"/>
          </p:cNvSpPr>
          <p:nvPr>
            <p:ph sz="half" idx="1"/>
          </p:nvPr>
        </p:nvSpPr>
        <p:spPr>
          <a:xfrm>
            <a:off x="688257" y="1825625"/>
            <a:ext cx="5181600" cy="4351338"/>
          </a:xfrm>
        </p:spPr>
        <p:txBody>
          <a:bodyPr>
            <a:normAutofit/>
          </a:bodyPr>
          <a:lstStyle/>
          <a:p>
            <a:pPr marL="0" indent="0">
              <a:buNone/>
            </a:pPr>
            <a:r>
              <a:rPr lang="en-US" sz="2200" b="1" dirty="0"/>
              <a:t>This data quality report assists users in locating data entry errors resulting in incongruous information related to the client's recorded age, gender and/or household relationship(s). Both summary and detail information is displayed for 12 different types of errors. User prompts allow both provider(s) and date range to be specified.  </a:t>
            </a:r>
          </a:p>
          <a:p>
            <a:pPr marL="0" indent="0">
              <a:buNone/>
            </a:pPr>
            <a:r>
              <a:rPr lang="en-US" sz="2200" b="1" dirty="0"/>
              <a:t>Examples of errors this report looks at are DOBs that results in a negative age or an age over 100 years, clients with a veteran status of “yes” and an age under 18, etc. </a:t>
            </a:r>
          </a:p>
        </p:txBody>
      </p:sp>
      <p:pic>
        <p:nvPicPr>
          <p:cNvPr id="3" name="Picture 2">
            <a:extLst>
              <a:ext uri="{FF2B5EF4-FFF2-40B4-BE49-F238E27FC236}">
                <a16:creationId xmlns:a16="http://schemas.microsoft.com/office/drawing/2014/main" id="{03F5F743-7133-A394-EB39-0900F233EC30}"/>
              </a:ext>
            </a:extLst>
          </p:cNvPr>
          <p:cNvPicPr>
            <a:picLocks noChangeAspect="1"/>
          </p:cNvPicPr>
          <p:nvPr/>
        </p:nvPicPr>
        <p:blipFill>
          <a:blip r:embed="rId3"/>
          <a:stretch>
            <a:fillRect/>
          </a:stretch>
        </p:blipFill>
        <p:spPr>
          <a:xfrm>
            <a:off x="7537843" y="1825625"/>
            <a:ext cx="2330570" cy="3981655"/>
          </a:xfrm>
          <a:prstGeom prst="rect">
            <a:avLst/>
          </a:prstGeom>
        </p:spPr>
      </p:pic>
    </p:spTree>
    <p:extLst>
      <p:ext uri="{BB962C8B-B14F-4D97-AF65-F5344CB8AC3E}">
        <p14:creationId xmlns:p14="http://schemas.microsoft.com/office/powerpoint/2010/main" val="1487207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1A3C0-23FB-4DB1-850B-D5A39DE14E1E}"/>
              </a:ext>
            </a:extLst>
          </p:cNvPr>
          <p:cNvSpPr>
            <a:spLocks noGrp="1"/>
          </p:cNvSpPr>
          <p:nvPr>
            <p:ph type="title"/>
          </p:nvPr>
        </p:nvSpPr>
        <p:spPr>
          <a:xfrm>
            <a:off x="688258" y="365127"/>
            <a:ext cx="10665542" cy="1325563"/>
          </a:xfrm>
        </p:spPr>
        <p:txBody>
          <a:bodyPr anchor="ctr">
            <a:normAutofit/>
          </a:bodyPr>
          <a:lstStyle/>
          <a:p>
            <a:r>
              <a:rPr lang="en-US" dirty="0"/>
              <a:t>ART Gallery 0226- Head of Household and Client Location</a:t>
            </a:r>
          </a:p>
        </p:txBody>
      </p:sp>
      <p:sp>
        <p:nvSpPr>
          <p:cNvPr id="12" name="Text Placeholder 2">
            <a:extLst>
              <a:ext uri="{FF2B5EF4-FFF2-40B4-BE49-F238E27FC236}">
                <a16:creationId xmlns:a16="http://schemas.microsoft.com/office/drawing/2014/main" id="{0574EC65-6D78-F0F0-93E9-524D7A1622DE}"/>
              </a:ext>
            </a:extLst>
          </p:cNvPr>
          <p:cNvSpPr>
            <a:spLocks noGrp="1"/>
          </p:cNvSpPr>
          <p:nvPr>
            <p:ph sz="half" idx="1"/>
          </p:nvPr>
        </p:nvSpPr>
        <p:spPr>
          <a:xfrm>
            <a:off x="688257" y="1825625"/>
            <a:ext cx="5181600" cy="4351338"/>
          </a:xfrm>
        </p:spPr>
        <p:txBody>
          <a:bodyPr>
            <a:normAutofit/>
          </a:bodyPr>
          <a:lstStyle/>
          <a:p>
            <a:pPr marL="0" indent="0">
              <a:buNone/>
            </a:pPr>
            <a:r>
              <a:rPr lang="en-US" sz="2200" b="1" dirty="0"/>
              <a:t>This report is intended to check for “Relationship to Head of Household” and "Client Location" data quality errors for projects using an Entry/Exit workflow.  Shows errors for multiple Heads of Household in a household (Tab B), missing relationship to </a:t>
            </a:r>
            <a:r>
              <a:rPr lang="en-US" sz="2200" b="1" dirty="0" err="1"/>
              <a:t>HoH</a:t>
            </a:r>
            <a:r>
              <a:rPr lang="en-US" sz="2200" b="1" dirty="0"/>
              <a:t> (Tab C), and missing client location (Tab D) </a:t>
            </a:r>
          </a:p>
        </p:txBody>
      </p:sp>
      <p:pic>
        <p:nvPicPr>
          <p:cNvPr id="6" name="Picture 5">
            <a:extLst>
              <a:ext uri="{FF2B5EF4-FFF2-40B4-BE49-F238E27FC236}">
                <a16:creationId xmlns:a16="http://schemas.microsoft.com/office/drawing/2014/main" id="{369FCC68-A925-A0E9-4B98-9A4CF50CE0F5}"/>
              </a:ext>
            </a:extLst>
          </p:cNvPr>
          <p:cNvPicPr>
            <a:picLocks noChangeAspect="1"/>
          </p:cNvPicPr>
          <p:nvPr/>
        </p:nvPicPr>
        <p:blipFill>
          <a:blip r:embed="rId3"/>
          <a:stretch>
            <a:fillRect/>
          </a:stretch>
        </p:blipFill>
        <p:spPr>
          <a:xfrm>
            <a:off x="8199149" y="1639095"/>
            <a:ext cx="2368672" cy="4330923"/>
          </a:xfrm>
          <a:prstGeom prst="rect">
            <a:avLst/>
          </a:prstGeom>
        </p:spPr>
      </p:pic>
    </p:spTree>
    <p:extLst>
      <p:ext uri="{BB962C8B-B14F-4D97-AF65-F5344CB8AC3E}">
        <p14:creationId xmlns:p14="http://schemas.microsoft.com/office/powerpoint/2010/main" val="3377650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1A3C0-23FB-4DB1-850B-D5A39DE14E1E}"/>
              </a:ext>
            </a:extLst>
          </p:cNvPr>
          <p:cNvSpPr>
            <a:spLocks noGrp="1"/>
          </p:cNvSpPr>
          <p:nvPr>
            <p:ph type="title"/>
          </p:nvPr>
        </p:nvSpPr>
        <p:spPr>
          <a:xfrm>
            <a:off x="688258" y="365127"/>
            <a:ext cx="10665542" cy="1325563"/>
          </a:xfrm>
        </p:spPr>
        <p:txBody>
          <a:bodyPr anchor="ctr">
            <a:normAutofit/>
          </a:bodyPr>
          <a:lstStyle/>
          <a:p>
            <a:r>
              <a:rPr lang="en-US" dirty="0"/>
              <a:t>A011 &amp; A003 for Disability DQ Checks</a:t>
            </a:r>
          </a:p>
        </p:txBody>
      </p:sp>
      <p:sp>
        <p:nvSpPr>
          <p:cNvPr id="12" name="Text Placeholder 2">
            <a:extLst>
              <a:ext uri="{FF2B5EF4-FFF2-40B4-BE49-F238E27FC236}">
                <a16:creationId xmlns:a16="http://schemas.microsoft.com/office/drawing/2014/main" id="{0574EC65-6D78-F0F0-93E9-524D7A1622DE}"/>
              </a:ext>
            </a:extLst>
          </p:cNvPr>
          <p:cNvSpPr>
            <a:spLocks noGrp="1"/>
          </p:cNvSpPr>
          <p:nvPr>
            <p:ph sz="half" idx="1"/>
          </p:nvPr>
        </p:nvSpPr>
        <p:spPr>
          <a:xfrm>
            <a:off x="688257" y="1825625"/>
            <a:ext cx="5181600" cy="4351338"/>
          </a:xfrm>
        </p:spPr>
        <p:txBody>
          <a:bodyPr>
            <a:normAutofit/>
          </a:bodyPr>
          <a:lstStyle/>
          <a:p>
            <a:pPr marL="0" indent="0">
              <a:buNone/>
            </a:pPr>
            <a:r>
              <a:rPr lang="en-US" sz="2200" b="1" dirty="0"/>
              <a:t>A011: Disability DQ Report</a:t>
            </a:r>
            <a:br>
              <a:rPr lang="en-US" sz="2200" b="1" dirty="0"/>
            </a:br>
            <a:br>
              <a:rPr lang="en-US" sz="2200" b="1" dirty="0"/>
            </a:br>
            <a:r>
              <a:rPr lang="en-US" sz="2200" b="1" dirty="0"/>
              <a:t>Shows who has a “yes” to the gateway question but there are no disabling conditions marked “yes”</a:t>
            </a:r>
            <a:br>
              <a:rPr lang="en-US" sz="2200" b="1" dirty="0"/>
            </a:br>
            <a:endParaRPr lang="en-US" sz="2200" b="1" dirty="0"/>
          </a:p>
        </p:txBody>
      </p:sp>
      <p:sp>
        <p:nvSpPr>
          <p:cNvPr id="2" name="Text Placeholder 2">
            <a:extLst>
              <a:ext uri="{FF2B5EF4-FFF2-40B4-BE49-F238E27FC236}">
                <a16:creationId xmlns:a16="http://schemas.microsoft.com/office/drawing/2014/main" id="{A72A5990-0F70-4347-9237-0C5251ABD182}"/>
              </a:ext>
            </a:extLst>
          </p:cNvPr>
          <p:cNvSpPr txBox="1">
            <a:spLocks/>
          </p:cNvSpPr>
          <p:nvPr/>
        </p:nvSpPr>
        <p:spPr>
          <a:xfrm>
            <a:off x="5956942" y="1825625"/>
            <a:ext cx="5181600" cy="4351338"/>
          </a:xfrm>
          <a:prstGeom prst="rect">
            <a:avLst/>
          </a:prstGeom>
        </p:spPr>
        <p:txBody>
          <a:bodyPr vert="horz" lIns="91440" tIns="45720" rIns="91440" bIns="45720" rtlCol="0">
            <a:normAutofit/>
          </a:bodyPr>
          <a:lst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Arial" panose="020B0604020202020204" pitchFamily="34" charset="0"/>
              <a:buNone/>
            </a:pPr>
            <a:r>
              <a:rPr lang="en-US" sz="2200" b="1" dirty="0"/>
              <a:t>A003: PSH Chronic Homelessness Check</a:t>
            </a:r>
            <a:br>
              <a:rPr lang="en-US" sz="2200" b="1" dirty="0"/>
            </a:br>
            <a:br>
              <a:rPr lang="en-US" sz="2200" b="1" dirty="0"/>
            </a:br>
            <a:r>
              <a:rPr lang="en-US" sz="2200" b="1" dirty="0"/>
              <a:t>Tab 3 shows who has a “no” to the gateway question but have a “yes” to one or more of the disabling conditions</a:t>
            </a:r>
            <a:br>
              <a:rPr lang="en-US" sz="2200" b="1" dirty="0"/>
            </a:br>
            <a:br>
              <a:rPr lang="en-US" sz="2200" b="1" dirty="0"/>
            </a:br>
            <a:endParaRPr lang="en-US" sz="2200" b="1" dirty="0"/>
          </a:p>
        </p:txBody>
      </p:sp>
    </p:spTree>
    <p:extLst>
      <p:ext uri="{BB962C8B-B14F-4D97-AF65-F5344CB8AC3E}">
        <p14:creationId xmlns:p14="http://schemas.microsoft.com/office/powerpoint/2010/main" val="402572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A5B6B6-5597-4511-A9C5-C37635C9C1FC}"/>
              </a:ext>
            </a:extLst>
          </p:cNvPr>
          <p:cNvSpPr txBox="1">
            <a:spLocks/>
          </p:cNvSpPr>
          <p:nvPr/>
        </p:nvSpPr>
        <p:spPr>
          <a:xfrm>
            <a:off x="1897523" y="2971800"/>
            <a:ext cx="8396954" cy="914400"/>
          </a:xfrm>
          <a:prstGeom prst="rect">
            <a:avLst/>
          </a:prstGeom>
        </p:spPr>
        <p:txBody>
          <a:bodyPr>
            <a:noAutofit/>
          </a:bodyPr>
          <a:lst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en-US" sz="6600" b="1">
                <a:solidFill>
                  <a:schemeClr val="bg1"/>
                </a:solidFill>
              </a:rPr>
              <a:t>Additional Information</a:t>
            </a:r>
          </a:p>
        </p:txBody>
      </p:sp>
    </p:spTree>
    <p:extLst>
      <p:ext uri="{BB962C8B-B14F-4D97-AF65-F5344CB8AC3E}">
        <p14:creationId xmlns:p14="http://schemas.microsoft.com/office/powerpoint/2010/main" val="2608101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F6A6DB-5DE3-4AC3-A50C-54E3AF3CD780}"/>
              </a:ext>
            </a:extLst>
          </p:cNvPr>
          <p:cNvSpPr>
            <a:spLocks noGrp="1"/>
          </p:cNvSpPr>
          <p:nvPr>
            <p:ph type="body" sz="quarter" idx="10"/>
          </p:nvPr>
        </p:nvSpPr>
        <p:spPr/>
        <p:txBody>
          <a:bodyPr>
            <a:normAutofit fontScale="85000" lnSpcReduction="10000"/>
          </a:bodyPr>
          <a:lstStyle/>
          <a:p>
            <a:r>
              <a:rPr lang="en-US"/>
              <a:t>Welcome to BusinessObjects</a:t>
            </a:r>
          </a:p>
        </p:txBody>
      </p:sp>
    </p:spTree>
    <p:extLst>
      <p:ext uri="{BB962C8B-B14F-4D97-AF65-F5344CB8AC3E}">
        <p14:creationId xmlns:p14="http://schemas.microsoft.com/office/powerpoint/2010/main" val="4273197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5A1493F-580C-43ED-B779-6D07EBD4E713}"/>
              </a:ext>
            </a:extLst>
          </p:cNvPr>
          <p:cNvSpPr txBox="1">
            <a:spLocks/>
          </p:cNvSpPr>
          <p:nvPr/>
        </p:nvSpPr>
        <p:spPr>
          <a:xfrm>
            <a:off x="2304255" y="435129"/>
            <a:ext cx="8252335" cy="945931"/>
          </a:xfrm>
          <a:prstGeom prst="rect">
            <a:avLst/>
          </a:prstGeom>
        </p:spPr>
        <p:txBody>
          <a:bodyPr/>
          <a:lst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a:lstStyle>
          <a:p>
            <a:r>
              <a:rPr lang="en-US">
                <a:solidFill>
                  <a:schemeClr val="bg1"/>
                </a:solidFill>
              </a:rPr>
              <a:t>Have a Question About a Report?</a:t>
            </a:r>
          </a:p>
        </p:txBody>
      </p:sp>
      <p:sp>
        <p:nvSpPr>
          <p:cNvPr id="4" name="Text Placeholder 6">
            <a:extLst>
              <a:ext uri="{FF2B5EF4-FFF2-40B4-BE49-F238E27FC236}">
                <a16:creationId xmlns:a16="http://schemas.microsoft.com/office/drawing/2014/main" id="{FBA850BF-16A0-46C2-B2C1-8D8244814022}"/>
              </a:ext>
            </a:extLst>
          </p:cNvPr>
          <p:cNvSpPr txBox="1">
            <a:spLocks/>
          </p:cNvSpPr>
          <p:nvPr/>
        </p:nvSpPr>
        <p:spPr>
          <a:xfrm>
            <a:off x="6346533" y="1469347"/>
            <a:ext cx="3945197" cy="4540468"/>
          </a:xfrm>
          <a:prstGeom prst="rect">
            <a:avLst/>
          </a:prstGeom>
        </p:spPr>
        <p:txBody>
          <a:bodyPr>
            <a:normAutofit/>
          </a:bodyPr>
          <a:lst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2000">
                <a:solidFill>
                  <a:schemeClr val="bg1"/>
                </a:solidFill>
              </a:rPr>
              <a:t>If you still have questions, contact the HMIS@NCCEH Data Center at: </a:t>
            </a:r>
            <a:r>
              <a:rPr lang="en-US" sz="2000" b="1">
                <a:solidFill>
                  <a:schemeClr val="bg1"/>
                </a:solidFill>
              </a:rPr>
              <a:t>hmis@ncceh.org</a:t>
            </a:r>
          </a:p>
          <a:p>
            <a:pPr marL="0" indent="0">
              <a:buNone/>
            </a:pPr>
            <a:r>
              <a:rPr lang="en-US" sz="1400">
                <a:solidFill>
                  <a:schemeClr val="bg1"/>
                </a:solidFill>
              </a:rPr>
              <a:t>To ensure we can offer the best possible support, we recommend the following:</a:t>
            </a:r>
          </a:p>
          <a:p>
            <a:pPr>
              <a:buClr>
                <a:schemeClr val="bg1"/>
              </a:buClr>
            </a:pPr>
            <a:r>
              <a:rPr lang="en-US" sz="1400">
                <a:solidFill>
                  <a:schemeClr val="bg1"/>
                </a:solidFill>
              </a:rPr>
              <a:t>Schedule the report, using the Microsoft Excel file format.</a:t>
            </a:r>
          </a:p>
          <a:p>
            <a:pPr>
              <a:buClr>
                <a:schemeClr val="bg1"/>
              </a:buClr>
            </a:pPr>
            <a:r>
              <a:rPr lang="en-US" sz="1400">
                <a:solidFill>
                  <a:schemeClr val="bg1"/>
                </a:solidFill>
              </a:rPr>
              <a:t>Include the report’s name and prompt values in your email.</a:t>
            </a:r>
          </a:p>
          <a:p>
            <a:pPr>
              <a:buClr>
                <a:schemeClr val="bg1"/>
              </a:buClr>
            </a:pPr>
            <a:r>
              <a:rPr lang="en-US" sz="1400">
                <a:solidFill>
                  <a:schemeClr val="bg1"/>
                </a:solidFill>
              </a:rPr>
              <a:t>Share any client ID numbers of interest.</a:t>
            </a:r>
          </a:p>
          <a:p>
            <a:pPr marL="0" indent="0">
              <a:buNone/>
            </a:pPr>
            <a:r>
              <a:rPr lang="en-US" sz="1400" u="sng">
                <a:solidFill>
                  <a:schemeClr val="bg1"/>
                </a:solidFill>
              </a:rPr>
              <a:t>If you choose to attach a copy of the report or include any screenshots, please remove any Personally Identifiable Information (PII) like client names or Social Security Numbers first!</a:t>
            </a:r>
          </a:p>
        </p:txBody>
      </p:sp>
      <p:sp>
        <p:nvSpPr>
          <p:cNvPr id="5" name="Text Placeholder 6">
            <a:extLst>
              <a:ext uri="{FF2B5EF4-FFF2-40B4-BE49-F238E27FC236}">
                <a16:creationId xmlns:a16="http://schemas.microsoft.com/office/drawing/2014/main" id="{401A3A4C-A105-4911-AE95-9E18676715D1}"/>
              </a:ext>
            </a:extLst>
          </p:cNvPr>
          <p:cNvSpPr txBox="1">
            <a:spLocks/>
          </p:cNvSpPr>
          <p:nvPr/>
        </p:nvSpPr>
        <p:spPr>
          <a:xfrm>
            <a:off x="1472886" y="1381060"/>
            <a:ext cx="3945197" cy="4540468"/>
          </a:xfrm>
          <a:prstGeom prst="rect">
            <a:avLst/>
          </a:prstGeom>
        </p:spPr>
        <p:txBody>
          <a:bodyPr>
            <a:normAutofit/>
          </a:bodyPr>
          <a:lst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en-US">
                <a:solidFill>
                  <a:schemeClr val="bg1"/>
                </a:solidFill>
              </a:rPr>
              <a:t>Check out the detailed </a:t>
            </a:r>
            <a:r>
              <a:rPr lang="en-US" err="1">
                <a:solidFill>
                  <a:schemeClr val="bg1"/>
                </a:solidFill>
              </a:rPr>
              <a:t>ZenGuide</a:t>
            </a:r>
            <a:r>
              <a:rPr lang="en-US">
                <a:solidFill>
                  <a:schemeClr val="bg1"/>
                </a:solidFill>
              </a:rPr>
              <a:t> reference sheets put together just for BusinessObjects!</a:t>
            </a:r>
          </a:p>
          <a:p>
            <a:pPr marL="0" indent="0" algn="ctr">
              <a:buNone/>
            </a:pPr>
            <a:r>
              <a:rPr lang="en-US" sz="1400" u="sng">
                <a:solidFill>
                  <a:schemeClr val="bg1"/>
                </a:solidFill>
              </a:rPr>
              <a:t>https://ncceh.zendesk.com/hc/en-us</a:t>
            </a:r>
          </a:p>
        </p:txBody>
      </p:sp>
      <p:pic>
        <p:nvPicPr>
          <p:cNvPr id="7" name="Picture 6">
            <a:extLst>
              <a:ext uri="{FF2B5EF4-FFF2-40B4-BE49-F238E27FC236}">
                <a16:creationId xmlns:a16="http://schemas.microsoft.com/office/drawing/2014/main" id="{1AD8CF71-DD8E-4A21-B505-9F363F7C4365}"/>
              </a:ext>
            </a:extLst>
          </p:cNvPr>
          <p:cNvPicPr>
            <a:picLocks noChangeAspect="1"/>
          </p:cNvPicPr>
          <p:nvPr/>
        </p:nvPicPr>
        <p:blipFill>
          <a:blip r:embed="rId2"/>
          <a:stretch>
            <a:fillRect/>
          </a:stretch>
        </p:blipFill>
        <p:spPr>
          <a:xfrm>
            <a:off x="1680990" y="3575619"/>
            <a:ext cx="3676839" cy="2345909"/>
          </a:xfrm>
          <a:prstGeom prst="rect">
            <a:avLst/>
          </a:prstGeom>
        </p:spPr>
      </p:pic>
    </p:spTree>
    <p:extLst>
      <p:ext uri="{BB962C8B-B14F-4D97-AF65-F5344CB8AC3E}">
        <p14:creationId xmlns:p14="http://schemas.microsoft.com/office/powerpoint/2010/main" val="452005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CD6BF-B2E3-4D09-87CB-B719FC976D72}"/>
              </a:ext>
            </a:extLst>
          </p:cNvPr>
          <p:cNvSpPr>
            <a:spLocks noGrp="1"/>
          </p:cNvSpPr>
          <p:nvPr>
            <p:ph type="title"/>
          </p:nvPr>
        </p:nvSpPr>
        <p:spPr>
          <a:xfrm>
            <a:off x="544824" y="457200"/>
            <a:ext cx="3932237" cy="1600200"/>
          </a:xfrm>
        </p:spPr>
        <p:txBody>
          <a:bodyPr anchor="b">
            <a:normAutofit/>
          </a:bodyPr>
          <a:lstStyle/>
          <a:p>
            <a:r>
              <a:rPr lang="en-US"/>
              <a:t>Accessing BusinessObjects</a:t>
            </a:r>
          </a:p>
        </p:txBody>
      </p:sp>
      <p:sp>
        <p:nvSpPr>
          <p:cNvPr id="7" name="Text Placeholder 6">
            <a:extLst>
              <a:ext uri="{FF2B5EF4-FFF2-40B4-BE49-F238E27FC236}">
                <a16:creationId xmlns:a16="http://schemas.microsoft.com/office/drawing/2014/main" id="{0D978852-AC15-4C79-9014-77E97E439463}"/>
              </a:ext>
            </a:extLst>
          </p:cNvPr>
          <p:cNvSpPr>
            <a:spLocks noGrp="1"/>
          </p:cNvSpPr>
          <p:nvPr>
            <p:ph type="body" sz="half" idx="2"/>
          </p:nvPr>
        </p:nvSpPr>
        <p:spPr>
          <a:xfrm>
            <a:off x="544823" y="2057400"/>
            <a:ext cx="3932237" cy="3811588"/>
          </a:xfrm>
        </p:spPr>
        <p:txBody>
          <a:bodyPr vert="horz" lIns="91440" tIns="45720" rIns="91440" bIns="45720" rtlCol="0" anchor="t">
            <a:normAutofit/>
          </a:bodyPr>
          <a:lstStyle/>
          <a:p>
            <a:r>
              <a:rPr lang="en-US" dirty="0"/>
              <a:t>There are two ways to open BusinessObjects:</a:t>
            </a:r>
          </a:p>
          <a:p>
            <a:pPr marL="342900" indent="-342900">
              <a:buFont typeface="+mj-lt"/>
              <a:buAutoNum type="arabicPeriod"/>
            </a:pPr>
            <a:r>
              <a:rPr lang="en-US" dirty="0"/>
              <a:t>Click on the  </a:t>
            </a:r>
            <a:r>
              <a:rPr lang="en-US" b="1" dirty="0"/>
              <a:t>Connect to BusinessObjects</a:t>
            </a:r>
            <a:r>
              <a:rPr lang="en-US" dirty="0"/>
              <a:t> link found in the upper right corner of HMIS (below Back Date Mode)  </a:t>
            </a:r>
            <a:endParaRPr lang="en-US" i="1" dirty="0">
              <a:ea typeface="Calibri"/>
              <a:cs typeface="Calibri"/>
            </a:endParaRPr>
          </a:p>
          <a:p>
            <a:pPr marL="342900" indent="-342900">
              <a:buFont typeface="+mj-lt"/>
              <a:buAutoNum type="arabicPeriod"/>
            </a:pPr>
            <a:r>
              <a:rPr lang="en-US" dirty="0"/>
              <a:t>Click on </a:t>
            </a:r>
            <a:r>
              <a:rPr lang="en-US" b="1" dirty="0"/>
              <a:t>Reports</a:t>
            </a:r>
            <a:r>
              <a:rPr lang="en-US" dirty="0"/>
              <a:t> from the menu on the left side of the HMIS dashboard. Then click on </a:t>
            </a:r>
            <a:r>
              <a:rPr lang="en-US" b="1" dirty="0"/>
              <a:t>SAP BusinessObjects</a:t>
            </a:r>
            <a:endParaRPr lang="en-US" dirty="0"/>
          </a:p>
        </p:txBody>
      </p:sp>
      <p:pic>
        <p:nvPicPr>
          <p:cNvPr id="3" name="Content Placeholder 2" descr="Graphical user interface, application&#10;&#10;Description automatically generated">
            <a:extLst>
              <a:ext uri="{FF2B5EF4-FFF2-40B4-BE49-F238E27FC236}">
                <a16:creationId xmlns:a16="http://schemas.microsoft.com/office/drawing/2014/main" id="{FC52FEC9-B7DC-453E-8E95-18E9B28FB7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720047"/>
            <a:ext cx="6169024" cy="3408385"/>
          </a:xfrm>
          <a:noFill/>
        </p:spPr>
      </p:pic>
    </p:spTree>
    <p:extLst>
      <p:ext uri="{BB962C8B-B14F-4D97-AF65-F5344CB8AC3E}">
        <p14:creationId xmlns:p14="http://schemas.microsoft.com/office/powerpoint/2010/main" val="2909743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89FE99-CBBD-48AB-AE7F-F52B48C12980}"/>
              </a:ext>
            </a:extLst>
          </p:cNvPr>
          <p:cNvSpPr>
            <a:spLocks noGrp="1"/>
          </p:cNvSpPr>
          <p:nvPr>
            <p:ph type="title"/>
          </p:nvPr>
        </p:nvSpPr>
        <p:spPr>
          <a:xfrm>
            <a:off x="2920839" y="305851"/>
            <a:ext cx="6544565" cy="1087291"/>
          </a:xfrm>
        </p:spPr>
        <p:txBody>
          <a:bodyPr>
            <a:normAutofit/>
          </a:bodyPr>
          <a:lstStyle/>
          <a:p>
            <a:pPr algn="ctr"/>
            <a:r>
              <a:rPr lang="en-US" sz="5400"/>
              <a:t>BI Launch Pad</a:t>
            </a:r>
          </a:p>
        </p:txBody>
      </p:sp>
      <p:pic>
        <p:nvPicPr>
          <p:cNvPr id="6" name="Content Placeholder 5" descr="A picture containing graphical user interface&#10;&#10;Description automatically generated">
            <a:extLst>
              <a:ext uri="{FF2B5EF4-FFF2-40B4-BE49-F238E27FC236}">
                <a16:creationId xmlns:a16="http://schemas.microsoft.com/office/drawing/2014/main" id="{34CA73D4-DDC9-4DBA-8EB8-F53258A60A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710" y="1691307"/>
            <a:ext cx="11010507" cy="2021406"/>
          </a:xfrm>
        </p:spPr>
      </p:pic>
      <p:sp>
        <p:nvSpPr>
          <p:cNvPr id="7" name="TextBox 6">
            <a:extLst>
              <a:ext uri="{FF2B5EF4-FFF2-40B4-BE49-F238E27FC236}">
                <a16:creationId xmlns:a16="http://schemas.microsoft.com/office/drawing/2014/main" id="{DBFEC971-C861-45FF-9091-8F965AC4AABA}"/>
              </a:ext>
            </a:extLst>
          </p:cNvPr>
          <p:cNvSpPr txBox="1"/>
          <p:nvPr/>
        </p:nvSpPr>
        <p:spPr>
          <a:xfrm>
            <a:off x="590747" y="3834174"/>
            <a:ext cx="11070470" cy="2308324"/>
          </a:xfrm>
          <a:prstGeom prst="rect">
            <a:avLst/>
          </a:prstGeom>
          <a:noFill/>
        </p:spPr>
        <p:txBody>
          <a:bodyPr wrap="square">
            <a:spAutoFit/>
          </a:bodyPr>
          <a:lstStyle/>
          <a:p>
            <a:pPr>
              <a:buFont typeface="+mj-lt"/>
              <a:buAutoNum type="arabicPeriod"/>
            </a:pPr>
            <a:r>
              <a:rPr lang="en-US" sz="1600"/>
              <a:t>"Folders (formerly ART Browser)" : opens the folder structure to locate the individual report(s)</a:t>
            </a:r>
          </a:p>
          <a:p>
            <a:pPr>
              <a:buFont typeface="+mj-lt"/>
              <a:buAutoNum type="arabicPeriod"/>
            </a:pPr>
            <a:r>
              <a:rPr lang="en-US" sz="1600"/>
              <a:t>"BI Inbox (formerly inbox)" : opens the inbox which contains the last year of scheduled reports assigned to the inbox</a:t>
            </a:r>
          </a:p>
          <a:p>
            <a:pPr>
              <a:buFont typeface="+mj-lt"/>
              <a:buAutoNum type="arabicPeriod"/>
            </a:pPr>
            <a:r>
              <a:rPr lang="en-US" sz="1600"/>
              <a:t>"Instances (formerly Scheduled Reports)" : opens a list of reports scheduled within the last 60days</a:t>
            </a:r>
          </a:p>
          <a:p>
            <a:pPr>
              <a:buFont typeface="+mj-lt"/>
              <a:buAutoNum type="arabicPeriod"/>
            </a:pPr>
            <a:r>
              <a:rPr lang="en-US" sz="1600"/>
              <a:t>"BI Launch Pad (new feature)" : This menu can be utilized to flip between different open reports</a:t>
            </a:r>
          </a:p>
          <a:p>
            <a:pPr>
              <a:buFont typeface="+mj-lt"/>
              <a:buAutoNum type="arabicPeriod"/>
            </a:pPr>
            <a:r>
              <a:rPr lang="en-US" sz="1600"/>
              <a:t>"Search Tool" search for reports by name</a:t>
            </a:r>
          </a:p>
          <a:p>
            <a:pPr>
              <a:buFont typeface="+mj-lt"/>
              <a:buAutoNum type="arabicPeriod"/>
            </a:pPr>
            <a:r>
              <a:rPr lang="en-US" sz="1600"/>
              <a:t>"Screen Refresh" : refresh your BusinessObjects Home Page, if needed</a:t>
            </a:r>
          </a:p>
          <a:p>
            <a:pPr>
              <a:buFont typeface="+mj-lt"/>
              <a:buAutoNum type="arabicPeriod"/>
            </a:pPr>
            <a:r>
              <a:rPr lang="en-US" sz="1600"/>
              <a:t>"Announcements" : These are announcements that are made by the vendor.</a:t>
            </a:r>
          </a:p>
          <a:p>
            <a:pPr>
              <a:buFont typeface="+mj-lt"/>
              <a:buAutoNum type="arabicPeriod"/>
            </a:pPr>
            <a:r>
              <a:rPr lang="en-US" sz="1600"/>
              <a:t>"User Guide" : user guide created by the vendor</a:t>
            </a:r>
          </a:p>
          <a:p>
            <a:pPr>
              <a:buFont typeface="+mj-lt"/>
              <a:buAutoNum type="arabicPeriod"/>
            </a:pPr>
            <a:r>
              <a:rPr lang="en-US" sz="1600"/>
              <a:t>"User Settings" : This allows customization of BusinessObjects Launch Pad. </a:t>
            </a:r>
          </a:p>
        </p:txBody>
      </p:sp>
    </p:spTree>
    <p:extLst>
      <p:ext uri="{BB962C8B-B14F-4D97-AF65-F5344CB8AC3E}">
        <p14:creationId xmlns:p14="http://schemas.microsoft.com/office/powerpoint/2010/main" val="1005847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A5B6B6-5597-4511-A9C5-C37635C9C1FC}"/>
              </a:ext>
            </a:extLst>
          </p:cNvPr>
          <p:cNvSpPr txBox="1">
            <a:spLocks/>
          </p:cNvSpPr>
          <p:nvPr/>
        </p:nvSpPr>
        <p:spPr>
          <a:xfrm>
            <a:off x="1897523" y="2971800"/>
            <a:ext cx="8396954" cy="914400"/>
          </a:xfrm>
          <a:prstGeom prst="rect">
            <a:avLst/>
          </a:prstGeom>
        </p:spPr>
        <p:txBody>
          <a:bodyPr>
            <a:noAutofit/>
          </a:bodyPr>
          <a:lst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en-US" sz="6600" b="1">
                <a:solidFill>
                  <a:schemeClr val="bg1"/>
                </a:solidFill>
              </a:rPr>
              <a:t>Report Folders</a:t>
            </a:r>
          </a:p>
        </p:txBody>
      </p:sp>
    </p:spTree>
    <p:extLst>
      <p:ext uri="{BB962C8B-B14F-4D97-AF65-F5344CB8AC3E}">
        <p14:creationId xmlns:p14="http://schemas.microsoft.com/office/powerpoint/2010/main" val="347933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CD6BF-B2E3-4D09-87CB-B719FC976D72}"/>
              </a:ext>
            </a:extLst>
          </p:cNvPr>
          <p:cNvSpPr>
            <a:spLocks noGrp="1"/>
          </p:cNvSpPr>
          <p:nvPr>
            <p:ph type="title"/>
          </p:nvPr>
        </p:nvSpPr>
        <p:spPr>
          <a:xfrm>
            <a:off x="544824" y="457200"/>
            <a:ext cx="3932237" cy="1600200"/>
          </a:xfrm>
        </p:spPr>
        <p:txBody>
          <a:bodyPr anchor="b">
            <a:normAutofit/>
          </a:bodyPr>
          <a:lstStyle/>
          <a:p>
            <a:r>
              <a:rPr lang="en-US"/>
              <a:t>Accessing Reports</a:t>
            </a:r>
          </a:p>
        </p:txBody>
      </p:sp>
      <p:sp>
        <p:nvSpPr>
          <p:cNvPr id="7" name="Text Placeholder 6">
            <a:extLst>
              <a:ext uri="{FF2B5EF4-FFF2-40B4-BE49-F238E27FC236}">
                <a16:creationId xmlns:a16="http://schemas.microsoft.com/office/drawing/2014/main" id="{0D978852-AC15-4C79-9014-77E97E439463}"/>
              </a:ext>
            </a:extLst>
          </p:cNvPr>
          <p:cNvSpPr>
            <a:spLocks noGrp="1"/>
          </p:cNvSpPr>
          <p:nvPr>
            <p:ph type="body" sz="half" idx="2"/>
          </p:nvPr>
        </p:nvSpPr>
        <p:spPr>
          <a:xfrm>
            <a:off x="544823" y="2057400"/>
            <a:ext cx="3932237" cy="3811588"/>
          </a:xfrm>
        </p:spPr>
        <p:txBody>
          <a:bodyPr>
            <a:normAutofit/>
          </a:bodyPr>
          <a:lstStyle/>
          <a:p>
            <a:r>
              <a:rPr lang="en-US"/>
              <a:t>From the Folders tiles:</a:t>
            </a:r>
          </a:p>
          <a:p>
            <a:pPr marL="342900" indent="-342900">
              <a:buClr>
                <a:schemeClr val="bg1"/>
              </a:buClr>
              <a:buFont typeface="+mj-lt"/>
              <a:buAutoNum type="arabicPeriod"/>
            </a:pPr>
            <a:r>
              <a:rPr lang="en-US"/>
              <a:t>The subfolder structure will appear, from which you can navigate to the individual reports</a:t>
            </a:r>
          </a:p>
          <a:p>
            <a:pPr marL="342900" indent="-342900">
              <a:buClr>
                <a:schemeClr val="bg1"/>
              </a:buClr>
              <a:buFont typeface="+mj-lt"/>
              <a:buAutoNum type="arabicPeriod"/>
            </a:pPr>
            <a:r>
              <a:rPr lang="en-US"/>
              <a:t>As you open folders, they will be added to the </a:t>
            </a:r>
            <a:r>
              <a:rPr lang="en-US" b="1"/>
              <a:t>breadcrumb trail</a:t>
            </a:r>
            <a:r>
              <a:rPr lang="en-US"/>
              <a:t>. Jump to a folder by clicking on its name in the breadcrumb trail.</a:t>
            </a:r>
          </a:p>
          <a:p>
            <a:pPr marL="342900" indent="-342900">
              <a:buClr>
                <a:schemeClr val="bg1"/>
              </a:buClr>
              <a:buFont typeface="+mj-lt"/>
              <a:buAutoNum type="arabicPeriod"/>
            </a:pPr>
            <a:r>
              <a:rPr lang="en-US"/>
              <a:t>To return to the home screen, you can click either the </a:t>
            </a:r>
            <a:r>
              <a:rPr lang="en-US" b="1"/>
              <a:t>Back </a:t>
            </a:r>
            <a:r>
              <a:rPr lang="en-US"/>
              <a:t>button or the </a:t>
            </a:r>
            <a:r>
              <a:rPr lang="en-US" b="1"/>
              <a:t>Home </a:t>
            </a:r>
            <a:r>
              <a:rPr lang="en-US"/>
              <a:t>button.</a:t>
            </a:r>
          </a:p>
        </p:txBody>
      </p:sp>
      <p:pic>
        <p:nvPicPr>
          <p:cNvPr id="8" name="Content Placeholder 7" descr="Graphical user interface, text, application&#10;&#10;Description automatically generated">
            <a:extLst>
              <a:ext uri="{FF2B5EF4-FFF2-40B4-BE49-F238E27FC236}">
                <a16:creationId xmlns:a16="http://schemas.microsoft.com/office/drawing/2014/main" id="{EEF778AA-5262-475A-92C4-A31DE4AD7A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3402" y="457199"/>
            <a:ext cx="7075583" cy="5221301"/>
          </a:xfrm>
          <a:noFill/>
        </p:spPr>
      </p:pic>
      <p:sp>
        <p:nvSpPr>
          <p:cNvPr id="9" name="TextBox 8">
            <a:extLst>
              <a:ext uri="{FF2B5EF4-FFF2-40B4-BE49-F238E27FC236}">
                <a16:creationId xmlns:a16="http://schemas.microsoft.com/office/drawing/2014/main" id="{66C30F74-E9B7-481A-81D8-A0C7D1896DE2}"/>
              </a:ext>
            </a:extLst>
          </p:cNvPr>
          <p:cNvSpPr txBox="1"/>
          <p:nvPr/>
        </p:nvSpPr>
        <p:spPr>
          <a:xfrm>
            <a:off x="365760" y="5417032"/>
            <a:ext cx="4023360" cy="800219"/>
          </a:xfrm>
          <a:prstGeom prst="rect">
            <a:avLst/>
          </a:prstGeom>
          <a:noFill/>
        </p:spPr>
        <p:txBody>
          <a:bodyPr wrap="square" rtlCol="0">
            <a:spAutoFit/>
          </a:bodyPr>
          <a:lstStyle/>
          <a:p>
            <a:r>
              <a:rPr lang="en-US" b="1">
                <a:solidFill>
                  <a:schemeClr val="bg1"/>
                </a:solidFill>
              </a:rPr>
              <a:t>Reminder! </a:t>
            </a:r>
            <a:r>
              <a:rPr lang="en-US" sz="1400" b="1" i="1">
                <a:solidFill>
                  <a:schemeClr val="bg1"/>
                </a:solidFill>
              </a:rPr>
              <a:t>The “ART Gallery Reports” are vendor created reports.  The “HMIS@NCCEH Gallery” are custom reports specific for this implementation.</a:t>
            </a:r>
            <a:endParaRPr lang="en-US" b="1" i="1">
              <a:solidFill>
                <a:schemeClr val="bg1"/>
              </a:solidFill>
            </a:endParaRPr>
          </a:p>
        </p:txBody>
      </p:sp>
    </p:spTree>
    <p:extLst>
      <p:ext uri="{BB962C8B-B14F-4D97-AF65-F5344CB8AC3E}">
        <p14:creationId xmlns:p14="http://schemas.microsoft.com/office/powerpoint/2010/main" val="69661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E9C32-E01F-465F-A2B7-2D43EB758459}"/>
              </a:ext>
            </a:extLst>
          </p:cNvPr>
          <p:cNvSpPr>
            <a:spLocks noGrp="1"/>
          </p:cNvSpPr>
          <p:nvPr>
            <p:ph type="title"/>
          </p:nvPr>
        </p:nvSpPr>
        <p:spPr>
          <a:xfrm>
            <a:off x="688258" y="365127"/>
            <a:ext cx="10665542" cy="1325563"/>
          </a:xfrm>
        </p:spPr>
        <p:txBody>
          <a:bodyPr anchor="ctr">
            <a:normAutofit/>
          </a:bodyPr>
          <a:lstStyle/>
          <a:p>
            <a:r>
              <a:rPr lang="en-US"/>
              <a:t>Report Folder Actions</a:t>
            </a:r>
          </a:p>
        </p:txBody>
      </p:sp>
      <p:sp>
        <p:nvSpPr>
          <p:cNvPr id="6" name="Content Placeholder 5">
            <a:extLst>
              <a:ext uri="{FF2B5EF4-FFF2-40B4-BE49-F238E27FC236}">
                <a16:creationId xmlns:a16="http://schemas.microsoft.com/office/drawing/2014/main" id="{0179C2A6-45E2-4BCA-9424-C3EED75DB84B}"/>
              </a:ext>
            </a:extLst>
          </p:cNvPr>
          <p:cNvSpPr>
            <a:spLocks noGrp="1"/>
          </p:cNvSpPr>
          <p:nvPr>
            <p:ph sz="half" idx="1"/>
          </p:nvPr>
        </p:nvSpPr>
        <p:spPr>
          <a:xfrm>
            <a:off x="688258" y="1825625"/>
            <a:ext cx="3114386" cy="4667248"/>
          </a:xfrm>
        </p:spPr>
        <p:txBody>
          <a:bodyPr>
            <a:normAutofit/>
          </a:bodyPr>
          <a:lstStyle/>
          <a:p>
            <a:pPr marL="0" indent="0">
              <a:buNone/>
            </a:pPr>
            <a:r>
              <a:rPr lang="en-US" sz="2000">
                <a:solidFill>
                  <a:schemeClr val="tx1"/>
                </a:solidFill>
              </a:rPr>
              <a:t>Click on the </a:t>
            </a:r>
            <a:r>
              <a:rPr lang="en-US" sz="2000" b="1">
                <a:solidFill>
                  <a:schemeClr val="tx1"/>
                </a:solidFill>
              </a:rPr>
              <a:t>Actions</a:t>
            </a:r>
            <a:r>
              <a:rPr lang="en-US" sz="2000">
                <a:solidFill>
                  <a:schemeClr val="tx1"/>
                </a:solidFill>
              </a:rPr>
              <a:t> icon to see a list of available report actions. </a:t>
            </a:r>
          </a:p>
          <a:p>
            <a:pPr marL="0" indent="0">
              <a:buNone/>
            </a:pPr>
            <a:endParaRPr lang="en-US" sz="2000">
              <a:solidFill>
                <a:schemeClr val="tx1"/>
              </a:solidFill>
            </a:endParaRPr>
          </a:p>
          <a:p>
            <a:pPr marL="0" indent="0">
              <a:buNone/>
            </a:pPr>
            <a:r>
              <a:rPr lang="en-US" sz="2000" u="sng">
                <a:solidFill>
                  <a:schemeClr val="tx1"/>
                </a:solidFill>
              </a:rPr>
              <a:t>Available Actions:</a:t>
            </a:r>
          </a:p>
          <a:p>
            <a:r>
              <a:rPr lang="en-US" sz="1800" b="1">
                <a:solidFill>
                  <a:schemeClr val="tx1"/>
                </a:solidFill>
              </a:rPr>
              <a:t>View</a:t>
            </a:r>
            <a:r>
              <a:rPr lang="en-US" sz="1800">
                <a:solidFill>
                  <a:schemeClr val="tx1"/>
                </a:solidFill>
              </a:rPr>
              <a:t> or </a:t>
            </a:r>
            <a:r>
              <a:rPr lang="en-US" sz="1800" b="1">
                <a:solidFill>
                  <a:schemeClr val="tx1"/>
                </a:solidFill>
              </a:rPr>
              <a:t>Schedule: </a:t>
            </a:r>
            <a:r>
              <a:rPr lang="en-US" sz="1800">
                <a:solidFill>
                  <a:schemeClr val="tx1"/>
                </a:solidFill>
              </a:rPr>
              <a:t>used to run reports</a:t>
            </a:r>
          </a:p>
          <a:p>
            <a:r>
              <a:rPr lang="en-US" sz="1800" b="1">
                <a:solidFill>
                  <a:schemeClr val="tx1"/>
                </a:solidFill>
              </a:rPr>
              <a:t>History:</a:t>
            </a:r>
            <a:r>
              <a:rPr lang="en-US" sz="1800">
                <a:solidFill>
                  <a:schemeClr val="tx1"/>
                </a:solidFill>
              </a:rPr>
              <a:t> displays past report “instances”, or saved copies, previously scheduled</a:t>
            </a:r>
          </a:p>
          <a:p>
            <a:r>
              <a:rPr lang="en-US" sz="1800" b="1">
                <a:solidFill>
                  <a:schemeClr val="tx1"/>
                </a:solidFill>
              </a:rPr>
              <a:t>Details: </a:t>
            </a:r>
            <a:r>
              <a:rPr lang="en-US" sz="1800">
                <a:solidFill>
                  <a:schemeClr val="tx1"/>
                </a:solidFill>
              </a:rPr>
              <a:t>displays additional information about a report</a:t>
            </a:r>
          </a:p>
          <a:p>
            <a:pPr marL="0" indent="0">
              <a:buNone/>
            </a:pPr>
            <a:endParaRPr lang="en-US"/>
          </a:p>
        </p:txBody>
      </p:sp>
      <p:pic>
        <p:nvPicPr>
          <p:cNvPr id="12" name="Content Placeholder 11" descr="Graphical user interface, text, application&#10;&#10;Description automatically generated">
            <a:extLst>
              <a:ext uri="{FF2B5EF4-FFF2-40B4-BE49-F238E27FC236}">
                <a16:creationId xmlns:a16="http://schemas.microsoft.com/office/drawing/2014/main" id="{777EAC86-ADF4-489D-878A-D43D0622FD8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60476" y="2006001"/>
            <a:ext cx="7690616" cy="3095473"/>
          </a:xfrm>
          <a:noFill/>
        </p:spPr>
      </p:pic>
    </p:spTree>
    <p:extLst>
      <p:ext uri="{BB962C8B-B14F-4D97-AF65-F5344CB8AC3E}">
        <p14:creationId xmlns:p14="http://schemas.microsoft.com/office/powerpoint/2010/main" val="3553682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A5B6B6-5597-4511-A9C5-C37635C9C1FC}"/>
              </a:ext>
            </a:extLst>
          </p:cNvPr>
          <p:cNvSpPr txBox="1">
            <a:spLocks/>
          </p:cNvSpPr>
          <p:nvPr/>
        </p:nvSpPr>
        <p:spPr>
          <a:xfrm>
            <a:off x="1897523" y="2971800"/>
            <a:ext cx="8396954" cy="914400"/>
          </a:xfrm>
          <a:prstGeom prst="rect">
            <a:avLst/>
          </a:prstGeom>
        </p:spPr>
        <p:txBody>
          <a:bodyPr>
            <a:noAutofit/>
          </a:bodyPr>
          <a:lst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en-US" sz="6600" b="1">
                <a:solidFill>
                  <a:schemeClr val="bg1"/>
                </a:solidFill>
              </a:rPr>
              <a:t>Running Reports</a:t>
            </a:r>
          </a:p>
        </p:txBody>
      </p:sp>
    </p:spTree>
    <p:extLst>
      <p:ext uri="{BB962C8B-B14F-4D97-AF65-F5344CB8AC3E}">
        <p14:creationId xmlns:p14="http://schemas.microsoft.com/office/powerpoint/2010/main" val="2758703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1A3C0-23FB-4DB1-850B-D5A39DE14E1E}"/>
              </a:ext>
            </a:extLst>
          </p:cNvPr>
          <p:cNvSpPr>
            <a:spLocks noGrp="1"/>
          </p:cNvSpPr>
          <p:nvPr>
            <p:ph type="title"/>
          </p:nvPr>
        </p:nvSpPr>
        <p:spPr>
          <a:xfrm>
            <a:off x="544824" y="457200"/>
            <a:ext cx="3932237" cy="1600200"/>
          </a:xfrm>
        </p:spPr>
        <p:txBody>
          <a:bodyPr anchor="b">
            <a:normAutofit/>
          </a:bodyPr>
          <a:lstStyle/>
          <a:p>
            <a:r>
              <a:rPr lang="en-US"/>
              <a:t>There are two options to run reports:</a:t>
            </a:r>
          </a:p>
        </p:txBody>
      </p:sp>
      <p:sp>
        <p:nvSpPr>
          <p:cNvPr id="12" name="Text Placeholder 2">
            <a:extLst>
              <a:ext uri="{FF2B5EF4-FFF2-40B4-BE49-F238E27FC236}">
                <a16:creationId xmlns:a16="http://schemas.microsoft.com/office/drawing/2014/main" id="{0574EC65-6D78-F0F0-93E9-524D7A1622DE}"/>
              </a:ext>
            </a:extLst>
          </p:cNvPr>
          <p:cNvSpPr>
            <a:spLocks noGrp="1"/>
          </p:cNvSpPr>
          <p:nvPr>
            <p:ph type="body" sz="half" idx="2"/>
          </p:nvPr>
        </p:nvSpPr>
        <p:spPr>
          <a:xfrm>
            <a:off x="544823" y="2057400"/>
            <a:ext cx="3932237" cy="2602887"/>
          </a:xfrm>
        </p:spPr>
        <p:txBody>
          <a:bodyPr/>
          <a:lstStyle/>
          <a:p>
            <a:pPr marL="342900" indent="-342900">
              <a:buClr>
                <a:schemeClr val="bg1"/>
              </a:buClr>
              <a:buFont typeface="+mj-lt"/>
              <a:buAutoNum type="arabicPeriod"/>
            </a:pPr>
            <a:r>
              <a:rPr lang="en-US"/>
              <a:t>Clicking on the name of the report or selecting the </a:t>
            </a:r>
            <a:r>
              <a:rPr lang="en-US" b="1"/>
              <a:t>View</a:t>
            </a:r>
            <a:r>
              <a:rPr lang="en-US"/>
              <a:t> option from the actions menu opens in View Mode. This mode lets you run a report immediately.</a:t>
            </a:r>
          </a:p>
          <a:p>
            <a:pPr marL="342900" indent="-342900">
              <a:buClr>
                <a:schemeClr val="bg1"/>
              </a:buClr>
              <a:buFont typeface="+mj-lt"/>
              <a:buAutoNum type="arabicPeriod"/>
            </a:pPr>
            <a:r>
              <a:rPr lang="en-US"/>
              <a:t>Selecting the </a:t>
            </a:r>
            <a:r>
              <a:rPr lang="en-US" b="1"/>
              <a:t>Schedule</a:t>
            </a:r>
            <a:r>
              <a:rPr lang="en-US"/>
              <a:t> option from the actions menu lets you schedule a report to run at a chosen time. You can also open the actions menu by clicking on its icon or by right-clicking on a report.</a:t>
            </a:r>
          </a:p>
          <a:p>
            <a:pPr marL="342900" indent="-342900">
              <a:buFont typeface="+mj-lt"/>
              <a:buAutoNum type="arabicPeriod"/>
            </a:pPr>
            <a:endParaRPr lang="en-US" b="1"/>
          </a:p>
        </p:txBody>
      </p:sp>
      <p:pic>
        <p:nvPicPr>
          <p:cNvPr id="3" name="Picture 2" descr="Graphical user interface, application&#10;&#10;Description automatically generated">
            <a:extLst>
              <a:ext uri="{FF2B5EF4-FFF2-40B4-BE49-F238E27FC236}">
                <a16:creationId xmlns:a16="http://schemas.microsoft.com/office/drawing/2014/main" id="{23674E25-38EA-469D-AFB9-4240843DD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125" y="564823"/>
            <a:ext cx="3604285" cy="5588039"/>
          </a:xfrm>
          <a:prstGeom prst="rect">
            <a:avLst/>
          </a:prstGeom>
          <a:noFill/>
        </p:spPr>
      </p:pic>
    </p:spTree>
    <p:extLst>
      <p:ext uri="{BB962C8B-B14F-4D97-AF65-F5344CB8AC3E}">
        <p14:creationId xmlns:p14="http://schemas.microsoft.com/office/powerpoint/2010/main" val="2194610299"/>
      </p:ext>
    </p:extLst>
  </p:cSld>
  <p:clrMapOvr>
    <a:masterClrMapping/>
  </p:clrMapOvr>
</p:sld>
</file>

<file path=ppt/theme/theme1.xml><?xml version="1.0" encoding="utf-8"?>
<a:theme xmlns:a="http://schemas.openxmlformats.org/drawingml/2006/main" name="NCCEH Master, Section, and Text Layout">
  <a:themeElements>
    <a:clrScheme name="NCCEH Template">
      <a:dk1>
        <a:srgbClr val="2D737E"/>
      </a:dk1>
      <a:lt1>
        <a:sysClr val="window" lastClr="FFFFFF"/>
      </a:lt1>
      <a:dk2>
        <a:srgbClr val="726E6E"/>
      </a:dk2>
      <a:lt2>
        <a:srgbClr val="E7E6E6"/>
      </a:lt2>
      <a:accent1>
        <a:srgbClr val="2D737E"/>
      </a:accent1>
      <a:accent2>
        <a:srgbClr val="88C1CF"/>
      </a:accent2>
      <a:accent3>
        <a:srgbClr val="726E6E"/>
      </a:accent3>
      <a:accent4>
        <a:srgbClr val="A5A5A5"/>
      </a:accent4>
      <a:accent5>
        <a:srgbClr val="88C1CF"/>
      </a:accent5>
      <a:accent6>
        <a:srgbClr val="CDE8ED"/>
      </a:accent6>
      <a:hlink>
        <a:srgbClr val="2D737E"/>
      </a:hlink>
      <a:folHlink>
        <a:srgbClr val="2D737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C0A7C3E3-45E7-414F-A0BB-E5854FEBBE09}"/>
    </a:ext>
  </a:extLst>
</a:theme>
</file>

<file path=ppt/theme/theme2.xml><?xml version="1.0" encoding="utf-8"?>
<a:theme xmlns:a="http://schemas.openxmlformats.org/drawingml/2006/main" name="Blank Backgrounds">
  <a:themeElements>
    <a:clrScheme name="Custom 1">
      <a:dk1>
        <a:sysClr val="windowText" lastClr="000000"/>
      </a:dk1>
      <a:lt1>
        <a:sysClr val="window" lastClr="FFFFFF"/>
      </a:lt1>
      <a:dk2>
        <a:srgbClr val="44546A"/>
      </a:dk2>
      <a:lt2>
        <a:srgbClr val="E7E6E6"/>
      </a:lt2>
      <a:accent1>
        <a:srgbClr val="2D737E"/>
      </a:accent1>
      <a:accent2>
        <a:srgbClr val="ED7D31"/>
      </a:accent2>
      <a:accent3>
        <a:srgbClr val="A5A5A5"/>
      </a:accent3>
      <a:accent4>
        <a:srgbClr val="474747"/>
      </a:accent4>
      <a:accent5>
        <a:srgbClr val="88C1C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0800F4CF-6FF3-4F97-89EB-E61BB7595B2B}"/>
    </a:ext>
  </a:extLst>
</a:theme>
</file>

<file path=ppt/theme/theme3.xml><?xml version="1.0" encoding="utf-8"?>
<a:theme xmlns:a="http://schemas.openxmlformats.org/drawingml/2006/main" name="Quote Blocks">
  <a:themeElements>
    <a:clrScheme name="Custom 1">
      <a:dk1>
        <a:sysClr val="windowText" lastClr="000000"/>
      </a:dk1>
      <a:lt1>
        <a:sysClr val="window" lastClr="FFFFFF"/>
      </a:lt1>
      <a:dk2>
        <a:srgbClr val="44546A"/>
      </a:dk2>
      <a:lt2>
        <a:srgbClr val="E7E6E6"/>
      </a:lt2>
      <a:accent1>
        <a:srgbClr val="2D737E"/>
      </a:accent1>
      <a:accent2>
        <a:srgbClr val="ED7D31"/>
      </a:accent2>
      <a:accent3>
        <a:srgbClr val="A5A5A5"/>
      </a:accent3>
      <a:accent4>
        <a:srgbClr val="474747"/>
      </a:accent4>
      <a:accent5>
        <a:srgbClr val="88C1C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C863830B-FF57-4B93-A04D-BBD1495326CE}"/>
    </a:ext>
  </a:extLst>
</a:theme>
</file>

<file path=ppt/theme/theme4.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2632D633-CE3B-4139-B557-C5DC0127F8B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9960D4F-D78D-45B0-AF01-631B9DA4BB86}">
  <we:reference id="wa104178141" version="3.1.2.28" store="en-US" storeType="OMEX"/>
  <we:alternateReferences>
    <we:reference id="wa104178141" version="3.1.2.28"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3CFAF44E3AB04A9A0E06B990BF752B" ma:contentTypeVersion="15" ma:contentTypeDescription="Create a new document." ma:contentTypeScope="" ma:versionID="3af06117f0217b7cae7b3a5f608790ed">
  <xsd:schema xmlns:xsd="http://www.w3.org/2001/XMLSchema" xmlns:xs="http://www.w3.org/2001/XMLSchema" xmlns:p="http://schemas.microsoft.com/office/2006/metadata/properties" xmlns:ns2="53927e87-1b32-475c-b281-99d885c5cde6" xmlns:ns3="e56b0203-40b3-4ae0-8284-bd269c2fbee7" targetNamespace="http://schemas.microsoft.com/office/2006/metadata/properties" ma:root="true" ma:fieldsID="9771e45ab2a680c169c096f55a465c03" ns2:_="" ns3:_="">
    <xsd:import namespace="53927e87-1b32-475c-b281-99d885c5cde6"/>
    <xsd:import namespace="e56b0203-40b3-4ae0-8284-bd269c2fbe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27e87-1b32-475c-b281-99d885c5cd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0233ef-df2a-47a5-ab0f-101b351e9cd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6b0203-40b3-4ae0-8284-bd269c2fbee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66abf02-c16f-435b-9281-72151a41bebb}" ma:internalName="TaxCatchAll" ma:showField="CatchAllData" ma:web="e56b0203-40b3-4ae0-8284-bd269c2fbe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56b0203-40b3-4ae0-8284-bd269c2fbee7" xsi:nil="true"/>
    <lcf76f155ced4ddcb4097134ff3c332f xmlns="53927e87-1b32-475c-b281-99d885c5cde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E4B0763-8EE2-4B7E-A55B-580F5BA4B861}">
  <ds:schemaRefs>
    <ds:schemaRef ds:uri="http://schemas.microsoft.com/sharepoint/v3/contenttype/forms"/>
  </ds:schemaRefs>
</ds:datastoreItem>
</file>

<file path=customXml/itemProps2.xml><?xml version="1.0" encoding="utf-8"?>
<ds:datastoreItem xmlns:ds="http://schemas.openxmlformats.org/officeDocument/2006/customXml" ds:itemID="{3B2BCB47-1EEF-42E8-AFF4-F61BB720C7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927e87-1b32-475c-b281-99d885c5cde6"/>
    <ds:schemaRef ds:uri="e56b0203-40b3-4ae0-8284-bd269c2fbe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542030-02C4-479F-87C4-D9B6DD89157B}">
  <ds:schemaRefs>
    <ds:schemaRef ds:uri="http://schemas.microsoft.com/office/2006/metadata/properties"/>
    <ds:schemaRef ds:uri="http://schemas.microsoft.com/office/infopath/2007/PartnerControls"/>
    <ds:schemaRef ds:uri="e56b0203-40b3-4ae0-8284-bd269c2fbee7"/>
    <ds:schemaRef ds:uri="53927e87-1b32-475c-b281-99d885c5cde6"/>
  </ds:schemaRefs>
</ds:datastoreItem>
</file>

<file path=docProps/app.xml><?xml version="1.0" encoding="utf-8"?>
<Properties xmlns="http://schemas.openxmlformats.org/officeDocument/2006/extended-properties" xmlns:vt="http://schemas.openxmlformats.org/officeDocument/2006/docPropsVTypes">
  <Template/>
  <TotalTime>7209</TotalTime>
  <Words>1111</Words>
  <Application>Microsoft Office PowerPoint</Application>
  <PresentationFormat>Widescreen</PresentationFormat>
  <Paragraphs>74</Paragraphs>
  <Slides>20</Slides>
  <Notes>8</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20</vt:i4>
      </vt:variant>
    </vt:vector>
  </HeadingPairs>
  <TitlesOfParts>
    <vt:vector size="27" baseType="lpstr">
      <vt:lpstr>Arial</vt:lpstr>
      <vt:lpstr>Calibri</vt:lpstr>
      <vt:lpstr>Calibri Light</vt:lpstr>
      <vt:lpstr>NCCEH Master, Section, and Text Layout</vt:lpstr>
      <vt:lpstr>Blank Backgrounds</vt:lpstr>
      <vt:lpstr>Quote Blocks</vt:lpstr>
      <vt:lpstr>End Slides</vt:lpstr>
      <vt:lpstr>BusinessObjects</vt:lpstr>
      <vt:lpstr>PowerPoint Presentation</vt:lpstr>
      <vt:lpstr>Accessing BusinessObjects</vt:lpstr>
      <vt:lpstr>BI Launch Pad</vt:lpstr>
      <vt:lpstr>PowerPoint Presentation</vt:lpstr>
      <vt:lpstr>Accessing Reports</vt:lpstr>
      <vt:lpstr>Report Folder Actions</vt:lpstr>
      <vt:lpstr>PowerPoint Presentation</vt:lpstr>
      <vt:lpstr>There are two options to run reports:</vt:lpstr>
      <vt:lpstr>PowerPoint Presentation</vt:lpstr>
      <vt:lpstr>C010 Housing Move-in Date and Project Enrollment</vt:lpstr>
      <vt:lpstr>C011 Shelter Stayers, Leavers and Exits Dashboard Report</vt:lpstr>
      <vt:lpstr>PowerPoint Presentation</vt:lpstr>
      <vt:lpstr>A001- All Clients Demographics Report w/ County Tab</vt:lpstr>
      <vt:lpstr>PowerPoint Presentation</vt:lpstr>
      <vt:lpstr>ART Gallery 0220 Data Incongruity Locator- Age, Gender, Household relationship issues</vt:lpstr>
      <vt:lpstr>ART Gallery 0226- Head of Household and Client Location</vt:lpstr>
      <vt:lpstr>A011 &amp; A003 for Disability DQ Checks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Presentation Ever is this one right here.</dc:title>
  <dc:creator>NCCEH</dc:creator>
  <cp:lastModifiedBy>Allison Winston</cp:lastModifiedBy>
  <cp:revision>21</cp:revision>
  <dcterms:created xsi:type="dcterms:W3CDTF">2018-12-23T16:38:01Z</dcterms:created>
  <dcterms:modified xsi:type="dcterms:W3CDTF">2022-08-23T20:13:54Z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0x0101008D3CFAF44E3AB04A9A0E06B990BF752B</vt:lpwstr>
  </property>
  <property fmtid="{D5CDD505-2E9C-101B-9397-08002B2CF9AE}" pid="3" name="MediaServiceImageTags">
    <vt:lpwstr/>
  </property>
</Properties>
</file>