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 id="2147483867" r:id="rId5"/>
    <p:sldMasterId id="2147483879" r:id="rId6"/>
    <p:sldMasterId id="2147483892" r:id="rId7"/>
    <p:sldMasterId id="2147483902" r:id="rId8"/>
    <p:sldMasterId id="2147483924" r:id="rId9"/>
  </p:sldMasterIdLst>
  <p:notesMasterIdLst>
    <p:notesMasterId r:id="rId26"/>
  </p:notesMasterIdLst>
  <p:handoutMasterIdLst>
    <p:handoutMasterId r:id="rId27"/>
  </p:handoutMasterIdLst>
  <p:sldIdLst>
    <p:sldId id="256" r:id="rId10"/>
    <p:sldId id="1851" r:id="rId11"/>
    <p:sldId id="1820" r:id="rId12"/>
    <p:sldId id="1861" r:id="rId13"/>
    <p:sldId id="1821" r:id="rId14"/>
    <p:sldId id="1720" r:id="rId15"/>
    <p:sldId id="1813" r:id="rId16"/>
    <p:sldId id="1848" r:id="rId17"/>
    <p:sldId id="1925" r:id="rId18"/>
    <p:sldId id="1924" r:id="rId19"/>
    <p:sldId id="1915" r:id="rId20"/>
    <p:sldId id="1921" r:id="rId21"/>
    <p:sldId id="1909" r:id="rId22"/>
    <p:sldId id="1824" r:id="rId23"/>
    <p:sldId id="1923" r:id="rId24"/>
    <p:sldId id="1414" r:id="rId25"/>
  </p:sldIdLst>
  <p:sldSz cx="12192000" cy="6858000"/>
  <p:notesSz cx="6858000" cy="102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CE99A3-40CB-4F0F-BAAB-36751CA28C75}">
          <p14:sldIdLst>
            <p14:sldId id="256"/>
          </p14:sldIdLst>
        </p14:section>
        <p14:section name="Logistics" id="{A8345F83-7D56-4043-A978-4734BE42CF6C}">
          <p14:sldIdLst>
            <p14:sldId id="1851"/>
            <p14:sldId id="1820"/>
            <p14:sldId id="1861"/>
            <p14:sldId id="1821"/>
            <p14:sldId id="1720"/>
            <p14:sldId id="1813"/>
            <p14:sldId id="1848"/>
            <p14:sldId id="1925"/>
            <p14:sldId id="1924"/>
            <p14:sldId id="1915"/>
            <p14:sldId id="1921"/>
            <p14:sldId id="1909"/>
            <p14:sldId id="1824"/>
            <p14:sldId id="1923"/>
          </p14:sldIdLst>
        </p14:section>
        <p14:section name="Wrap Up" id="{437A374E-4C01-40E9-8397-D467CF945372}">
          <p14:sldIdLst>
            <p14:sldId id="1414"/>
          </p14:sldIdLst>
        </p14:section>
        <p14:section name="Possible Slides to Use" id="{B13CC17E-E1A0-45E7-B4BD-6522E8E6A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Neunaber" initials="DN" lastIdx="52" clrIdx="0"/>
  <p:cmAuthor id="1" name="Emila" initials="ES" lastIdx="4" clrIdx="1"/>
  <p:cmAuthor id="2" name="Corey" initials="cer" lastIdx="49" clrIdx="2"/>
  <p:cmAuthor id="3" name="Denise Neunaber" initials="" lastIdx="6" clrIdx="3"/>
  <p:cmAuthor id="4" name="Emily Carmody" initials="EC" lastIdx="54" clrIdx="4"/>
  <p:cmAuthor id="5" name="Emily Kahn" initials="" lastIdx="6" clrIdx="5"/>
  <p:cmAuthor id="6" name="Nancy" initials="N" lastIdx="1" clrIdx="6"/>
  <p:cmAuthor id="7" name="Brian" initials="B" lastIdx="2" clrIdx="7">
    <p:extLst>
      <p:ext uri="{19B8F6BF-5375-455C-9EA6-DF929625EA0E}">
        <p15:presenceInfo xmlns:p15="http://schemas.microsoft.com/office/powerpoint/2012/main" userId="Brian" providerId="None"/>
      </p:ext>
    </p:extLst>
  </p:cmAuthor>
  <p:cmAuthor id="8" name="Ehren Dohler" initials="ED" lastIdx="1" clrIdx="8">
    <p:extLst>
      <p:ext uri="{19B8F6BF-5375-455C-9EA6-DF929625EA0E}">
        <p15:presenceInfo xmlns:p15="http://schemas.microsoft.com/office/powerpoint/2012/main" userId="Ehren Dohler" providerId="None"/>
      </p:ext>
    </p:extLst>
  </p:cmAuthor>
  <p:cmAuthor id="9" name="Ehren Dohler" initials="ED [2]" lastIdx="3" clrIdx="9">
    <p:extLst>
      <p:ext uri="{19B8F6BF-5375-455C-9EA6-DF929625EA0E}">
        <p15:presenceInfo xmlns:p15="http://schemas.microsoft.com/office/powerpoint/2012/main" userId="3653b5edfea3fa88" providerId="Windows Live"/>
      </p:ext>
    </p:extLst>
  </p:cmAuthor>
  <p:cmAuthor id="10" name="Amy Sawyer" initials="AS" lastIdx="11" clrIdx="10">
    <p:extLst>
      <p:ext uri="{19B8F6BF-5375-455C-9EA6-DF929625EA0E}">
        <p15:presenceInfo xmlns:p15="http://schemas.microsoft.com/office/powerpoint/2012/main" userId="S::amy@ncceh.onmicrosoft.com::a99a5a22-0374-40b6-97b1-417c48a6ab28" providerId="AD"/>
      </p:ext>
    </p:extLst>
  </p:cmAuthor>
  <p:cmAuthor id="11" name="Brian Alexander" initials="BA" lastIdx="2" clrIdx="11">
    <p:extLst>
      <p:ext uri="{19B8F6BF-5375-455C-9EA6-DF929625EA0E}">
        <p15:presenceInfo xmlns:p15="http://schemas.microsoft.com/office/powerpoint/2012/main" userId="Brian Alexander" providerId="None"/>
      </p:ext>
    </p:extLst>
  </p:cmAuthor>
  <p:cmAuthor id="12" name="Jenn Von Egidy" initials="JVE" lastIdx="6" clrIdx="12">
    <p:extLst>
      <p:ext uri="{19B8F6BF-5375-455C-9EA6-DF929625EA0E}">
        <p15:presenceInfo xmlns:p15="http://schemas.microsoft.com/office/powerpoint/2012/main" userId="S::jenn@ncceh.onmicrosoft.com::d538103f-0463-4843-9712-2877af44de71" providerId="AD"/>
      </p:ext>
    </p:extLst>
  </p:cmAuthor>
  <p:cmAuthor id="13" name="Brian Alexander" initials="BA [2]" lastIdx="14" clrIdx="13">
    <p:extLst>
      <p:ext uri="{19B8F6BF-5375-455C-9EA6-DF929625EA0E}">
        <p15:presenceInfo xmlns:p15="http://schemas.microsoft.com/office/powerpoint/2012/main" userId="S::brian@ncceh.onmicrosoft.com::08c14714-1337-4938-b322-f9256203f469" providerId="AD"/>
      </p:ext>
    </p:extLst>
  </p:cmAuthor>
  <p:cmAuthor id="14" name="Jasmin Volkel" initials="JV" lastIdx="1" clrIdx="14">
    <p:extLst>
      <p:ext uri="{19B8F6BF-5375-455C-9EA6-DF929625EA0E}">
        <p15:presenceInfo xmlns:p15="http://schemas.microsoft.com/office/powerpoint/2012/main" userId="Jasmin Volkel" providerId="None"/>
      </p:ext>
    </p:extLst>
  </p:cmAuthor>
  <p:cmAuthor id="15" name="Kevin McNamee" initials="KM" lastIdx="1" clrIdx="15">
    <p:extLst>
      <p:ext uri="{19B8F6BF-5375-455C-9EA6-DF929625EA0E}">
        <p15:presenceInfo xmlns:p15="http://schemas.microsoft.com/office/powerpoint/2012/main" userId="S::kevin@ncceh.onmicrosoft.com::ce6d0079-92d6-4713-af0e-b8ffb854730c" providerId="AD"/>
      </p:ext>
    </p:extLst>
  </p:cmAuthor>
  <p:cmAuthor id="16" name="Jasmin Volkel" initials="JV [2]" lastIdx="1" clrIdx="16">
    <p:extLst>
      <p:ext uri="{19B8F6BF-5375-455C-9EA6-DF929625EA0E}">
        <p15:presenceInfo xmlns:p15="http://schemas.microsoft.com/office/powerpoint/2012/main" userId="S::jasmin@ncceh.onmicrosoft.com::d28a6d46-d4b4-48b2-99ef-bfbc344596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A"/>
    <a:srgbClr val="FFFF99"/>
    <a:srgbClr val="FF99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6CB98-711B-4117-A8D3-8B4AD9DD4A9F}" v="72" dt="2022-02-16T16:07:10.975"/>
    <p1510:client id="{E089E0A1-3872-F778-FA0D-68DF30A98610}" v="8" dt="2022-02-16T16:06:52.267"/>
    <p1510:client id="{FDB67A2C-2036-40BC-AFE5-B4495E05A05A}" v="78" dt="2022-02-16T15:58:19.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urray" userId="S::sarah@ncceh.org::c38435bd-9b43-4eba-9576-e04f2006edcb" providerId="AD" clId="Web-{E089E0A1-3872-F778-FA0D-68DF30A98610}"/>
    <pc:docChg chg="modSld">
      <pc:chgData name="Sarah Murray" userId="S::sarah@ncceh.org::c38435bd-9b43-4eba-9576-e04f2006edcb" providerId="AD" clId="Web-{E089E0A1-3872-F778-FA0D-68DF30A98610}" dt="2022-02-16T16:06:52.267" v="7" actId="20577"/>
      <pc:docMkLst>
        <pc:docMk/>
      </pc:docMkLst>
      <pc:sldChg chg="modSp">
        <pc:chgData name="Sarah Murray" userId="S::sarah@ncceh.org::c38435bd-9b43-4eba-9576-e04f2006edcb" providerId="AD" clId="Web-{E089E0A1-3872-F778-FA0D-68DF30A98610}" dt="2022-02-16T16:06:52.267" v="7" actId="20577"/>
        <pc:sldMkLst>
          <pc:docMk/>
          <pc:sldMk cId="314362294" sldId="1921"/>
        </pc:sldMkLst>
        <pc:spChg chg="mod">
          <ac:chgData name="Sarah Murray" userId="S::sarah@ncceh.org::c38435bd-9b43-4eba-9576-e04f2006edcb" providerId="AD" clId="Web-{E089E0A1-3872-F778-FA0D-68DF30A98610}" dt="2022-02-16T16:06:52.267" v="7" actId="20577"/>
          <ac:spMkLst>
            <pc:docMk/>
            <pc:sldMk cId="314362294" sldId="1921"/>
            <ac:spMk id="4" creationId="{4494A4DB-214B-499B-97F0-8F4F0DE84EAD}"/>
          </ac:spMkLst>
        </pc:spChg>
      </pc:sldChg>
    </pc:docChg>
  </pc:docChgLst>
  <pc:docChgLst>
    <pc:chgData name="Laurel McNamee" userId="ce6d0079-92d6-4713-af0e-b8ffb854730c" providerId="ADAL" clId="{D886CB98-711B-4117-A8D3-8B4AD9DD4A9F}"/>
    <pc:docChg chg="custSel addSld delSld modSld sldOrd modSection">
      <pc:chgData name="Laurel McNamee" userId="ce6d0079-92d6-4713-af0e-b8ffb854730c" providerId="ADAL" clId="{D886CB98-711B-4117-A8D3-8B4AD9DD4A9F}" dt="2022-02-16T16:07:10.975" v="707" actId="20577"/>
      <pc:docMkLst>
        <pc:docMk/>
      </pc:docMkLst>
      <pc:sldChg chg="modSp">
        <pc:chgData name="Laurel McNamee" userId="ce6d0079-92d6-4713-af0e-b8ffb854730c" providerId="ADAL" clId="{D886CB98-711B-4117-A8D3-8B4AD9DD4A9F}" dt="2022-02-15T21:16:23.035" v="15" actId="20577"/>
        <pc:sldMkLst>
          <pc:docMk/>
          <pc:sldMk cId="1392268693" sldId="1414"/>
        </pc:sldMkLst>
        <pc:graphicFrameChg chg="mod">
          <ac:chgData name="Laurel McNamee" userId="ce6d0079-92d6-4713-af0e-b8ffb854730c" providerId="ADAL" clId="{D886CB98-711B-4117-A8D3-8B4AD9DD4A9F}" dt="2022-02-15T21:16:23.035" v="15" actId="20577"/>
          <ac:graphicFrameMkLst>
            <pc:docMk/>
            <pc:sldMk cId="1392268693" sldId="1414"/>
            <ac:graphicFrameMk id="5" creationId="{52AAE3CB-0BE1-4F97-8B3B-BA24210881BF}"/>
          </ac:graphicFrameMkLst>
        </pc:graphicFrameChg>
      </pc:sldChg>
      <pc:sldChg chg="modSp">
        <pc:chgData name="Laurel McNamee" userId="ce6d0079-92d6-4713-af0e-b8ffb854730c" providerId="ADAL" clId="{D886CB98-711B-4117-A8D3-8B4AD9DD4A9F}" dt="2022-02-16T16:06:47.845" v="653"/>
        <pc:sldMkLst>
          <pc:docMk/>
          <pc:sldMk cId="2755573896" sldId="1813"/>
        </pc:sldMkLst>
        <pc:graphicFrameChg chg="mod">
          <ac:chgData name="Laurel McNamee" userId="ce6d0079-92d6-4713-af0e-b8ffb854730c" providerId="ADAL" clId="{D886CB98-711B-4117-A8D3-8B4AD9DD4A9F}" dt="2022-02-16T16:06:47.845" v="653"/>
          <ac:graphicFrameMkLst>
            <pc:docMk/>
            <pc:sldMk cId="2755573896" sldId="1813"/>
            <ac:graphicFrameMk id="6" creationId="{7AD1A9BC-3597-4118-B91B-E1BD4B67BA69}"/>
          </ac:graphicFrameMkLst>
        </pc:graphicFrameChg>
      </pc:sldChg>
      <pc:sldChg chg="modSp mod ord">
        <pc:chgData name="Laurel McNamee" userId="ce6d0079-92d6-4713-af0e-b8ffb854730c" providerId="ADAL" clId="{D886CB98-711B-4117-A8D3-8B4AD9DD4A9F}" dt="2022-02-15T22:11:07.828" v="648" actId="1076"/>
        <pc:sldMkLst>
          <pc:docMk/>
          <pc:sldMk cId="1762064216" sldId="1824"/>
        </pc:sldMkLst>
        <pc:spChg chg="mod">
          <ac:chgData name="Laurel McNamee" userId="ce6d0079-92d6-4713-af0e-b8ffb854730c" providerId="ADAL" clId="{D886CB98-711B-4117-A8D3-8B4AD9DD4A9F}" dt="2022-02-15T22:10:55.632" v="646" actId="20577"/>
          <ac:spMkLst>
            <pc:docMk/>
            <pc:sldMk cId="1762064216" sldId="1824"/>
            <ac:spMk id="2" creationId="{261C4917-46EF-47B6-AEB0-EDED53EC50F2}"/>
          </ac:spMkLst>
        </pc:spChg>
        <pc:picChg chg="mod">
          <ac:chgData name="Laurel McNamee" userId="ce6d0079-92d6-4713-af0e-b8ffb854730c" providerId="ADAL" clId="{D886CB98-711B-4117-A8D3-8B4AD9DD4A9F}" dt="2022-02-15T22:11:07.828" v="648" actId="1076"/>
          <ac:picMkLst>
            <pc:docMk/>
            <pc:sldMk cId="1762064216" sldId="1824"/>
            <ac:picMk id="3" creationId="{BB395F1A-2D5E-499B-88D1-FF1B75F894B6}"/>
          </ac:picMkLst>
        </pc:picChg>
      </pc:sldChg>
      <pc:sldChg chg="modSp mod ord">
        <pc:chgData name="Laurel McNamee" userId="ce6d0079-92d6-4713-af0e-b8ffb854730c" providerId="ADAL" clId="{D886CB98-711B-4117-A8D3-8B4AD9DD4A9F}" dt="2022-02-15T21:25:41.174" v="114" actId="1076"/>
        <pc:sldMkLst>
          <pc:docMk/>
          <pc:sldMk cId="1163465897" sldId="1848"/>
        </pc:sldMkLst>
        <pc:spChg chg="mod">
          <ac:chgData name="Laurel McNamee" userId="ce6d0079-92d6-4713-af0e-b8ffb854730c" providerId="ADAL" clId="{D886CB98-711B-4117-A8D3-8B4AD9DD4A9F}" dt="2022-02-15T21:25:28.613" v="112" actId="20577"/>
          <ac:spMkLst>
            <pc:docMk/>
            <pc:sldMk cId="1163465897" sldId="1848"/>
            <ac:spMk id="2" creationId="{178DA44C-CDBC-439A-BCF7-38FB3568F3C8}"/>
          </ac:spMkLst>
        </pc:spChg>
        <pc:picChg chg="mod">
          <ac:chgData name="Laurel McNamee" userId="ce6d0079-92d6-4713-af0e-b8ffb854730c" providerId="ADAL" clId="{D886CB98-711B-4117-A8D3-8B4AD9DD4A9F}" dt="2022-02-15T21:25:41.174" v="114" actId="1076"/>
          <ac:picMkLst>
            <pc:docMk/>
            <pc:sldMk cId="1163465897" sldId="1848"/>
            <ac:picMk id="3" creationId="{65EC40CE-0C5E-4A67-B695-AD46B8D27993}"/>
          </ac:picMkLst>
        </pc:picChg>
      </pc:sldChg>
      <pc:sldChg chg="del">
        <pc:chgData name="Laurel McNamee" userId="ce6d0079-92d6-4713-af0e-b8ffb854730c" providerId="ADAL" clId="{D886CB98-711B-4117-A8D3-8B4AD9DD4A9F}" dt="2022-02-15T21:15:45.455" v="3" actId="47"/>
        <pc:sldMkLst>
          <pc:docMk/>
          <pc:sldMk cId="1452733869" sldId="1914"/>
        </pc:sldMkLst>
      </pc:sldChg>
      <pc:sldChg chg="ord">
        <pc:chgData name="Laurel McNamee" userId="ce6d0079-92d6-4713-af0e-b8ffb854730c" providerId="ADAL" clId="{D886CB98-711B-4117-A8D3-8B4AD9DD4A9F}" dt="2022-02-15T21:15:00.412" v="2"/>
        <pc:sldMkLst>
          <pc:docMk/>
          <pc:sldMk cId="3451355960" sldId="1915"/>
        </pc:sldMkLst>
      </pc:sldChg>
      <pc:sldChg chg="del">
        <pc:chgData name="Laurel McNamee" userId="ce6d0079-92d6-4713-af0e-b8ffb854730c" providerId="ADAL" clId="{D886CB98-711B-4117-A8D3-8B4AD9DD4A9F}" dt="2022-02-15T21:36:37.520" v="612" actId="47"/>
        <pc:sldMkLst>
          <pc:docMk/>
          <pc:sldMk cId="767423440" sldId="1916"/>
        </pc:sldMkLst>
      </pc:sldChg>
      <pc:sldChg chg="del">
        <pc:chgData name="Laurel McNamee" userId="ce6d0079-92d6-4713-af0e-b8ffb854730c" providerId="ADAL" clId="{D886CB98-711B-4117-A8D3-8B4AD9DD4A9F}" dt="2022-02-15T21:36:34.966" v="611" actId="47"/>
        <pc:sldMkLst>
          <pc:docMk/>
          <pc:sldMk cId="2947604168" sldId="1917"/>
        </pc:sldMkLst>
      </pc:sldChg>
      <pc:sldChg chg="del">
        <pc:chgData name="Laurel McNamee" userId="ce6d0079-92d6-4713-af0e-b8ffb854730c" providerId="ADAL" clId="{D886CB98-711B-4117-A8D3-8B4AD9DD4A9F}" dt="2022-02-15T21:13:22.813" v="0" actId="47"/>
        <pc:sldMkLst>
          <pc:docMk/>
          <pc:sldMk cId="3387532801" sldId="1918"/>
        </pc:sldMkLst>
      </pc:sldChg>
      <pc:sldChg chg="del">
        <pc:chgData name="Laurel McNamee" userId="ce6d0079-92d6-4713-af0e-b8ffb854730c" providerId="ADAL" clId="{D886CB98-711B-4117-A8D3-8B4AD9DD4A9F}" dt="2022-02-15T21:13:22.813" v="0" actId="47"/>
        <pc:sldMkLst>
          <pc:docMk/>
          <pc:sldMk cId="1823073546" sldId="1919"/>
        </pc:sldMkLst>
      </pc:sldChg>
      <pc:sldChg chg="del">
        <pc:chgData name="Laurel McNamee" userId="ce6d0079-92d6-4713-af0e-b8ffb854730c" providerId="ADAL" clId="{D886CB98-711B-4117-A8D3-8B4AD9DD4A9F}" dt="2022-02-15T21:36:31.999" v="610" actId="47"/>
        <pc:sldMkLst>
          <pc:docMk/>
          <pc:sldMk cId="1417123047" sldId="1920"/>
        </pc:sldMkLst>
      </pc:sldChg>
      <pc:sldChg chg="modSp mod ord">
        <pc:chgData name="Laurel McNamee" userId="ce6d0079-92d6-4713-af0e-b8ffb854730c" providerId="ADAL" clId="{D886CB98-711B-4117-A8D3-8B4AD9DD4A9F}" dt="2022-02-15T21:33:54.569" v="609" actId="20577"/>
        <pc:sldMkLst>
          <pc:docMk/>
          <pc:sldMk cId="314362294" sldId="1921"/>
        </pc:sldMkLst>
        <pc:spChg chg="mod">
          <ac:chgData name="Laurel McNamee" userId="ce6d0079-92d6-4713-af0e-b8ffb854730c" providerId="ADAL" clId="{D886CB98-711B-4117-A8D3-8B4AD9DD4A9F}" dt="2022-02-15T21:33:54.569" v="609" actId="20577"/>
          <ac:spMkLst>
            <pc:docMk/>
            <pc:sldMk cId="314362294" sldId="1921"/>
            <ac:spMk id="4" creationId="{4494A4DB-214B-499B-97F0-8F4F0DE84EAD}"/>
          </ac:spMkLst>
        </pc:spChg>
      </pc:sldChg>
      <pc:sldChg chg="del">
        <pc:chgData name="Laurel McNamee" userId="ce6d0079-92d6-4713-af0e-b8ffb854730c" providerId="ADAL" clId="{D886CB98-711B-4117-A8D3-8B4AD9DD4A9F}" dt="2022-02-15T22:11:03.027" v="647" actId="47"/>
        <pc:sldMkLst>
          <pc:docMk/>
          <pc:sldMk cId="2062463473" sldId="1922"/>
        </pc:sldMkLst>
      </pc:sldChg>
      <pc:sldChg chg="modSp new mod">
        <pc:chgData name="Laurel McNamee" userId="ce6d0079-92d6-4713-af0e-b8ffb854730c" providerId="ADAL" clId="{D886CB98-711B-4117-A8D3-8B4AD9DD4A9F}" dt="2022-02-15T21:18:18.846" v="75" actId="20577"/>
        <pc:sldMkLst>
          <pc:docMk/>
          <pc:sldMk cId="3438198553" sldId="1923"/>
        </pc:sldMkLst>
        <pc:spChg chg="mod">
          <ac:chgData name="Laurel McNamee" userId="ce6d0079-92d6-4713-af0e-b8ffb854730c" providerId="ADAL" clId="{D886CB98-711B-4117-A8D3-8B4AD9DD4A9F}" dt="2022-02-15T21:17:27.289" v="47" actId="20577"/>
          <ac:spMkLst>
            <pc:docMk/>
            <pc:sldMk cId="3438198553" sldId="1923"/>
            <ac:spMk id="2" creationId="{348B4CFB-16BB-4BE5-BB58-0B2F244A0333}"/>
          </ac:spMkLst>
        </pc:spChg>
        <pc:spChg chg="mod">
          <ac:chgData name="Laurel McNamee" userId="ce6d0079-92d6-4713-af0e-b8ffb854730c" providerId="ADAL" clId="{D886CB98-711B-4117-A8D3-8B4AD9DD4A9F}" dt="2022-02-15T21:18:18.846" v="75" actId="20577"/>
          <ac:spMkLst>
            <pc:docMk/>
            <pc:sldMk cId="3438198553" sldId="1923"/>
            <ac:spMk id="3" creationId="{A9CB9AB6-E8C7-49F9-8C52-B2E001109911}"/>
          </ac:spMkLst>
        </pc:spChg>
      </pc:sldChg>
      <pc:sldChg chg="add">
        <pc:chgData name="Laurel McNamee" userId="ce6d0079-92d6-4713-af0e-b8ffb854730c" providerId="ADAL" clId="{D886CB98-711B-4117-A8D3-8B4AD9DD4A9F}" dt="2022-02-15T21:21:40.148" v="76" actId="2890"/>
        <pc:sldMkLst>
          <pc:docMk/>
          <pc:sldMk cId="2985381036" sldId="1924"/>
        </pc:sldMkLst>
      </pc:sldChg>
      <pc:sldChg chg="modSp new mod modNotesTx">
        <pc:chgData name="Laurel McNamee" userId="ce6d0079-92d6-4713-af0e-b8ffb854730c" providerId="ADAL" clId="{D886CB98-711B-4117-A8D3-8B4AD9DD4A9F}" dt="2022-02-16T16:07:10.975" v="707" actId="20577"/>
        <pc:sldMkLst>
          <pc:docMk/>
          <pc:sldMk cId="1486593849" sldId="1925"/>
        </pc:sldMkLst>
        <pc:spChg chg="mod">
          <ac:chgData name="Laurel McNamee" userId="ce6d0079-92d6-4713-af0e-b8ffb854730c" providerId="ADAL" clId="{D886CB98-711B-4117-A8D3-8B4AD9DD4A9F}" dt="2022-02-15T21:27:32.208" v="168" actId="20577"/>
          <ac:spMkLst>
            <pc:docMk/>
            <pc:sldMk cId="1486593849" sldId="1925"/>
            <ac:spMk id="2" creationId="{9442A24D-BE6C-4990-B58C-A2D942FB7E94}"/>
          </ac:spMkLst>
        </pc:spChg>
        <pc:spChg chg="mod">
          <ac:chgData name="Laurel McNamee" userId="ce6d0079-92d6-4713-af0e-b8ffb854730c" providerId="ADAL" clId="{D886CB98-711B-4117-A8D3-8B4AD9DD4A9F}" dt="2022-02-15T21:31:17.541" v="593" actId="20577"/>
          <ac:spMkLst>
            <pc:docMk/>
            <pc:sldMk cId="1486593849" sldId="1925"/>
            <ac:spMk id="3" creationId="{5BD4ED68-2509-4BEA-A045-F012CA180F54}"/>
          </ac:spMkLst>
        </pc:spChg>
      </pc:sldChg>
    </pc:docChg>
  </pc:docChgLst>
  <pc:docChgLst>
    <pc:chgData name="Andrea Carey" userId="3ab4e1cf-553a-42ad-8143-2b079aa354ae" providerId="ADAL" clId="{FDB67A2C-2036-40BC-AFE5-B4495E05A05A}"/>
    <pc:docChg chg="undo custSel modSld">
      <pc:chgData name="Andrea Carey" userId="3ab4e1cf-553a-42ad-8143-2b079aa354ae" providerId="ADAL" clId="{FDB67A2C-2036-40BC-AFE5-B4495E05A05A}" dt="2022-02-16T15:58:19.271" v="666" actId="113"/>
      <pc:docMkLst>
        <pc:docMk/>
      </pc:docMkLst>
      <pc:sldChg chg="modSp mod">
        <pc:chgData name="Andrea Carey" userId="3ab4e1cf-553a-42ad-8143-2b079aa354ae" providerId="ADAL" clId="{FDB67A2C-2036-40BC-AFE5-B4495E05A05A}" dt="2022-02-09T16:52:14.951" v="9" actId="20577"/>
        <pc:sldMkLst>
          <pc:docMk/>
          <pc:sldMk cId="701589716" sldId="256"/>
        </pc:sldMkLst>
        <pc:spChg chg="mod">
          <ac:chgData name="Andrea Carey" userId="3ab4e1cf-553a-42ad-8143-2b079aa354ae" providerId="ADAL" clId="{FDB67A2C-2036-40BC-AFE5-B4495E05A05A}" dt="2022-02-09T16:52:14.951" v="9" actId="20577"/>
          <ac:spMkLst>
            <pc:docMk/>
            <pc:sldMk cId="701589716" sldId="256"/>
            <ac:spMk id="2" creationId="{82524F2B-CA9B-4327-B2F4-B8D7B14769BC}"/>
          </ac:spMkLst>
        </pc:spChg>
      </pc:sldChg>
      <pc:sldChg chg="modSp">
        <pc:chgData name="Andrea Carey" userId="3ab4e1cf-553a-42ad-8143-2b079aa354ae" providerId="ADAL" clId="{FDB67A2C-2036-40BC-AFE5-B4495E05A05A}" dt="2022-02-09T17:23:56.961" v="78" actId="20577"/>
        <pc:sldMkLst>
          <pc:docMk/>
          <pc:sldMk cId="2755573896" sldId="1813"/>
        </pc:sldMkLst>
        <pc:graphicFrameChg chg="mod">
          <ac:chgData name="Andrea Carey" userId="3ab4e1cf-553a-42ad-8143-2b079aa354ae" providerId="ADAL" clId="{FDB67A2C-2036-40BC-AFE5-B4495E05A05A}" dt="2022-02-09T17:23:56.961" v="78" actId="20577"/>
          <ac:graphicFrameMkLst>
            <pc:docMk/>
            <pc:sldMk cId="2755573896" sldId="1813"/>
            <ac:graphicFrameMk id="6" creationId="{7AD1A9BC-3597-4118-B91B-E1BD4B67BA69}"/>
          </ac:graphicFrameMkLst>
        </pc:graphicFrameChg>
      </pc:sldChg>
      <pc:sldChg chg="modSp mod modNotesTx">
        <pc:chgData name="Andrea Carey" userId="3ab4e1cf-553a-42ad-8143-2b079aa354ae" providerId="ADAL" clId="{FDB67A2C-2036-40BC-AFE5-B4495E05A05A}" dt="2022-02-09T18:10:04.872" v="588" actId="14826"/>
        <pc:sldMkLst>
          <pc:docMk/>
          <pc:sldMk cId="3391273636" sldId="1909"/>
        </pc:sldMkLst>
        <pc:spChg chg="mod">
          <ac:chgData name="Andrea Carey" userId="3ab4e1cf-553a-42ad-8143-2b079aa354ae" providerId="ADAL" clId="{FDB67A2C-2036-40BC-AFE5-B4495E05A05A}" dt="2022-02-09T17:29:23.595" v="513" actId="20577"/>
          <ac:spMkLst>
            <pc:docMk/>
            <pc:sldMk cId="3391273636" sldId="1909"/>
            <ac:spMk id="2" creationId="{261C4917-46EF-47B6-AEB0-EDED53EC50F2}"/>
          </ac:spMkLst>
        </pc:spChg>
        <pc:picChg chg="mod">
          <ac:chgData name="Andrea Carey" userId="3ab4e1cf-553a-42ad-8143-2b079aa354ae" providerId="ADAL" clId="{FDB67A2C-2036-40BC-AFE5-B4495E05A05A}" dt="2022-02-09T18:10:04.872" v="588" actId="14826"/>
          <ac:picMkLst>
            <pc:docMk/>
            <pc:sldMk cId="3391273636" sldId="1909"/>
            <ac:picMk id="9" creationId="{D24B8A8A-AE32-4A2C-A694-3523AE3E9789}"/>
          </ac:picMkLst>
        </pc:picChg>
      </pc:sldChg>
      <pc:sldChg chg="modSp mod modAnim">
        <pc:chgData name="Andrea Carey" userId="3ab4e1cf-553a-42ad-8143-2b079aa354ae" providerId="ADAL" clId="{FDB67A2C-2036-40BC-AFE5-B4495E05A05A}" dt="2022-02-16T15:57:23.568" v="652" actId="20577"/>
        <pc:sldMkLst>
          <pc:docMk/>
          <pc:sldMk cId="3451355960" sldId="1915"/>
        </pc:sldMkLst>
        <pc:spChg chg="mod">
          <ac:chgData name="Andrea Carey" userId="3ab4e1cf-553a-42ad-8143-2b079aa354ae" providerId="ADAL" clId="{FDB67A2C-2036-40BC-AFE5-B4495E05A05A}" dt="2022-02-16T15:57:23.568" v="652" actId="20577"/>
          <ac:spMkLst>
            <pc:docMk/>
            <pc:sldMk cId="3451355960" sldId="1915"/>
            <ac:spMk id="4" creationId="{4494A4DB-214B-499B-97F0-8F4F0DE84EAD}"/>
          </ac:spMkLst>
        </pc:spChg>
      </pc:sldChg>
      <pc:sldChg chg="modSp mod modClrScheme chgLayout">
        <pc:chgData name="Andrea Carey" userId="3ab4e1cf-553a-42ad-8143-2b079aa354ae" providerId="ADAL" clId="{FDB67A2C-2036-40BC-AFE5-B4495E05A05A}" dt="2022-02-16T15:58:19.271" v="666" actId="113"/>
        <pc:sldMkLst>
          <pc:docMk/>
          <pc:sldMk cId="314362294" sldId="1921"/>
        </pc:sldMkLst>
        <pc:spChg chg="mod ord">
          <ac:chgData name="Andrea Carey" userId="3ab4e1cf-553a-42ad-8143-2b079aa354ae" providerId="ADAL" clId="{FDB67A2C-2036-40BC-AFE5-B4495E05A05A}" dt="2022-02-16T15:57:42.443" v="655" actId="700"/>
          <ac:spMkLst>
            <pc:docMk/>
            <pc:sldMk cId="314362294" sldId="1921"/>
            <ac:spMk id="3" creationId="{F194B602-6123-4106-A200-3B01518493CB}"/>
          </ac:spMkLst>
        </pc:spChg>
        <pc:spChg chg="mod ord">
          <ac:chgData name="Andrea Carey" userId="3ab4e1cf-553a-42ad-8143-2b079aa354ae" providerId="ADAL" clId="{FDB67A2C-2036-40BC-AFE5-B4495E05A05A}" dt="2022-02-16T15:58:19.271" v="666" actId="113"/>
          <ac:spMkLst>
            <pc:docMk/>
            <pc:sldMk cId="314362294" sldId="1921"/>
            <ac:spMk id="4" creationId="{4494A4DB-214B-499B-97F0-8F4F0DE84EA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7EE87-F2D7-45C1-B2D7-2D1C144314CA}" type="doc">
      <dgm:prSet loTypeId="urn:microsoft.com/office/officeart/2005/8/layout/arrow2" loCatId="process" qsTypeId="urn:microsoft.com/office/officeart/2005/8/quickstyle/simple1" qsCatId="simple" csTypeId="urn:microsoft.com/office/officeart/2005/8/colors/accent1_2" csCatId="accent1"/>
      <dgm:spPr/>
      <dgm:t>
        <a:bodyPr/>
        <a:lstStyle/>
        <a:p>
          <a:endParaRPr lang="en-US"/>
        </a:p>
      </dgm:t>
    </dgm:pt>
    <dgm:pt modelId="{126FB5CC-188F-4F04-BA83-50B6FEB0B88C}">
      <dgm:prSet/>
      <dgm:spPr/>
      <dgm:t>
        <a:bodyPr/>
        <a:lstStyle/>
        <a:p>
          <a:r>
            <a:rPr lang="en-US"/>
            <a:t>Your line is not muted. </a:t>
          </a:r>
        </a:p>
      </dgm:t>
    </dgm:pt>
    <dgm:pt modelId="{4FCBFB57-7DD5-4789-88C5-ACA023C90B91}" type="parTrans" cxnId="{E09B1A7D-9092-4339-BD25-0F1CD0DD2130}">
      <dgm:prSet/>
      <dgm:spPr/>
      <dgm:t>
        <a:bodyPr/>
        <a:lstStyle/>
        <a:p>
          <a:endParaRPr lang="en-US"/>
        </a:p>
      </dgm:t>
    </dgm:pt>
    <dgm:pt modelId="{A0604059-D2CA-47BC-A942-0FB83C3A810E}" type="sibTrans" cxnId="{E09B1A7D-9092-4339-BD25-0F1CD0DD2130}">
      <dgm:prSet/>
      <dgm:spPr/>
      <dgm:t>
        <a:bodyPr/>
        <a:lstStyle/>
        <a:p>
          <a:endParaRPr lang="en-US"/>
        </a:p>
      </dgm:t>
    </dgm:pt>
    <dgm:pt modelId="{04892643-8233-433F-96BB-0D7D034B6B84}">
      <dgm:prSet/>
      <dgm:spPr/>
      <dgm:t>
        <a:bodyPr/>
        <a:lstStyle/>
        <a:p>
          <a:r>
            <a:rPr lang="en-US"/>
            <a:t>Please mute yourself.</a:t>
          </a:r>
        </a:p>
      </dgm:t>
    </dgm:pt>
    <dgm:pt modelId="{713D0FF5-3A30-4957-8321-2614B003D3DF}" type="parTrans" cxnId="{A4C1F03F-82DF-4A8F-9D94-A190599C349F}">
      <dgm:prSet/>
      <dgm:spPr/>
      <dgm:t>
        <a:bodyPr/>
        <a:lstStyle/>
        <a:p>
          <a:endParaRPr lang="en-US"/>
        </a:p>
      </dgm:t>
    </dgm:pt>
    <dgm:pt modelId="{23CCBF9E-02B8-4246-8CB4-8C41810CB406}" type="sibTrans" cxnId="{A4C1F03F-82DF-4A8F-9D94-A190599C349F}">
      <dgm:prSet/>
      <dgm:spPr/>
      <dgm:t>
        <a:bodyPr/>
        <a:lstStyle/>
        <a:p>
          <a:endParaRPr lang="en-US"/>
        </a:p>
      </dgm:t>
    </dgm:pt>
    <dgm:pt modelId="{119329D7-927B-4CD2-B87E-E218396489B2}">
      <dgm:prSet/>
      <dgm:spPr/>
      <dgm:t>
        <a:bodyPr/>
        <a:lstStyle/>
        <a:p>
          <a:r>
            <a:rPr lang="en-US"/>
            <a:t>The chat box is available to use anytime.</a:t>
          </a:r>
        </a:p>
      </dgm:t>
    </dgm:pt>
    <dgm:pt modelId="{41BBF9FA-6026-405C-A3CD-6354AEEE09C9}" type="parTrans" cxnId="{0CE78D21-C5D4-46F5-B40B-674FBD186559}">
      <dgm:prSet/>
      <dgm:spPr/>
      <dgm:t>
        <a:bodyPr/>
        <a:lstStyle/>
        <a:p>
          <a:endParaRPr lang="en-US"/>
        </a:p>
      </dgm:t>
    </dgm:pt>
    <dgm:pt modelId="{CC0C1AB3-A7C5-4DDA-B763-18B3648BE591}" type="sibTrans" cxnId="{0CE78D21-C5D4-46F5-B40B-674FBD186559}">
      <dgm:prSet/>
      <dgm:spPr/>
      <dgm:t>
        <a:bodyPr/>
        <a:lstStyle/>
        <a:p>
          <a:endParaRPr lang="en-US"/>
        </a:p>
      </dgm:t>
    </dgm:pt>
    <dgm:pt modelId="{BA546F43-CC76-421B-930B-897D62AF1F55}" type="pres">
      <dgm:prSet presAssocID="{07C7EE87-F2D7-45C1-B2D7-2D1C144314CA}" presName="arrowDiagram" presStyleCnt="0">
        <dgm:presLayoutVars>
          <dgm:chMax val="5"/>
          <dgm:dir/>
          <dgm:resizeHandles val="exact"/>
        </dgm:presLayoutVars>
      </dgm:prSet>
      <dgm:spPr/>
    </dgm:pt>
    <dgm:pt modelId="{1CFCCB30-1921-4A1B-90DC-BC518E8426EC}" type="pres">
      <dgm:prSet presAssocID="{07C7EE87-F2D7-45C1-B2D7-2D1C144314CA}" presName="arrow" presStyleLbl="bgShp" presStyleIdx="0" presStyleCnt="1"/>
      <dgm:spPr/>
    </dgm:pt>
    <dgm:pt modelId="{C5F70127-0CA1-41A3-A2D4-FFC4F9CDC314}" type="pres">
      <dgm:prSet presAssocID="{07C7EE87-F2D7-45C1-B2D7-2D1C144314CA}" presName="arrowDiagram3" presStyleCnt="0"/>
      <dgm:spPr/>
    </dgm:pt>
    <dgm:pt modelId="{8C403E86-30C8-4223-96F7-BEC32A9C2814}" type="pres">
      <dgm:prSet presAssocID="{126FB5CC-188F-4F04-BA83-50B6FEB0B88C}" presName="bullet3a" presStyleLbl="node1" presStyleIdx="0" presStyleCnt="3"/>
      <dgm:spPr/>
    </dgm:pt>
    <dgm:pt modelId="{B0C3B6DD-43B1-4985-BAF8-AF6F5EC7A717}" type="pres">
      <dgm:prSet presAssocID="{126FB5CC-188F-4F04-BA83-50B6FEB0B88C}" presName="textBox3a" presStyleLbl="revTx" presStyleIdx="0" presStyleCnt="3">
        <dgm:presLayoutVars>
          <dgm:bulletEnabled val="1"/>
        </dgm:presLayoutVars>
      </dgm:prSet>
      <dgm:spPr/>
    </dgm:pt>
    <dgm:pt modelId="{2F274650-7286-4765-90E1-8FE4B4F41ABF}" type="pres">
      <dgm:prSet presAssocID="{04892643-8233-433F-96BB-0D7D034B6B84}" presName="bullet3b" presStyleLbl="node1" presStyleIdx="1" presStyleCnt="3"/>
      <dgm:spPr/>
    </dgm:pt>
    <dgm:pt modelId="{84503991-A866-45C8-A5FF-0D3C76FB57B9}" type="pres">
      <dgm:prSet presAssocID="{04892643-8233-433F-96BB-0D7D034B6B84}" presName="textBox3b" presStyleLbl="revTx" presStyleIdx="1" presStyleCnt="3">
        <dgm:presLayoutVars>
          <dgm:bulletEnabled val="1"/>
        </dgm:presLayoutVars>
      </dgm:prSet>
      <dgm:spPr/>
    </dgm:pt>
    <dgm:pt modelId="{1A2B7875-4D6F-4739-A8F1-D7A294D41267}" type="pres">
      <dgm:prSet presAssocID="{119329D7-927B-4CD2-B87E-E218396489B2}" presName="bullet3c" presStyleLbl="node1" presStyleIdx="2" presStyleCnt="3"/>
      <dgm:spPr/>
    </dgm:pt>
    <dgm:pt modelId="{2A67B8A1-1E7F-45FD-9E49-1A87BC1016C1}" type="pres">
      <dgm:prSet presAssocID="{119329D7-927B-4CD2-B87E-E218396489B2}" presName="textBox3c" presStyleLbl="revTx" presStyleIdx="2" presStyleCnt="3">
        <dgm:presLayoutVars>
          <dgm:bulletEnabled val="1"/>
        </dgm:presLayoutVars>
      </dgm:prSet>
      <dgm:spPr/>
    </dgm:pt>
  </dgm:ptLst>
  <dgm:cxnLst>
    <dgm:cxn modelId="{0CE78D21-C5D4-46F5-B40B-674FBD186559}" srcId="{07C7EE87-F2D7-45C1-B2D7-2D1C144314CA}" destId="{119329D7-927B-4CD2-B87E-E218396489B2}" srcOrd="2" destOrd="0" parTransId="{41BBF9FA-6026-405C-A3CD-6354AEEE09C9}" sibTransId="{CC0C1AB3-A7C5-4DDA-B763-18B3648BE591}"/>
    <dgm:cxn modelId="{CEB4AE34-3A3C-40DF-9622-2186494705F5}" type="presOf" srcId="{04892643-8233-433F-96BB-0D7D034B6B84}" destId="{84503991-A866-45C8-A5FF-0D3C76FB57B9}" srcOrd="0" destOrd="0" presId="urn:microsoft.com/office/officeart/2005/8/layout/arrow2"/>
    <dgm:cxn modelId="{A4C1F03F-82DF-4A8F-9D94-A190599C349F}" srcId="{07C7EE87-F2D7-45C1-B2D7-2D1C144314CA}" destId="{04892643-8233-433F-96BB-0D7D034B6B84}" srcOrd="1" destOrd="0" parTransId="{713D0FF5-3A30-4957-8321-2614B003D3DF}" sibTransId="{23CCBF9E-02B8-4246-8CB4-8C41810CB406}"/>
    <dgm:cxn modelId="{E09B1A7D-9092-4339-BD25-0F1CD0DD2130}" srcId="{07C7EE87-F2D7-45C1-B2D7-2D1C144314CA}" destId="{126FB5CC-188F-4F04-BA83-50B6FEB0B88C}" srcOrd="0" destOrd="0" parTransId="{4FCBFB57-7DD5-4789-88C5-ACA023C90B91}" sibTransId="{A0604059-D2CA-47BC-A942-0FB83C3A810E}"/>
    <dgm:cxn modelId="{25903A8C-1DED-4A47-AB23-FF9055AB22DC}" type="presOf" srcId="{126FB5CC-188F-4F04-BA83-50B6FEB0B88C}" destId="{B0C3B6DD-43B1-4985-BAF8-AF6F5EC7A717}" srcOrd="0" destOrd="0" presId="urn:microsoft.com/office/officeart/2005/8/layout/arrow2"/>
    <dgm:cxn modelId="{0A0835A9-4BAE-4DED-93E4-204D8CC5E4FE}" type="presOf" srcId="{07C7EE87-F2D7-45C1-B2D7-2D1C144314CA}" destId="{BA546F43-CC76-421B-930B-897D62AF1F55}" srcOrd="0" destOrd="0" presId="urn:microsoft.com/office/officeart/2005/8/layout/arrow2"/>
    <dgm:cxn modelId="{7E0677B0-1DC6-4119-A20A-1F20181D813B}" type="presOf" srcId="{119329D7-927B-4CD2-B87E-E218396489B2}" destId="{2A67B8A1-1E7F-45FD-9E49-1A87BC1016C1}" srcOrd="0" destOrd="0" presId="urn:microsoft.com/office/officeart/2005/8/layout/arrow2"/>
    <dgm:cxn modelId="{D6B00EBE-E06F-4907-ACE6-622331370A7A}" type="presParOf" srcId="{BA546F43-CC76-421B-930B-897D62AF1F55}" destId="{1CFCCB30-1921-4A1B-90DC-BC518E8426EC}" srcOrd="0" destOrd="0" presId="urn:microsoft.com/office/officeart/2005/8/layout/arrow2"/>
    <dgm:cxn modelId="{26ACAFB9-2D72-46A5-BE53-95B841EEE5B9}" type="presParOf" srcId="{BA546F43-CC76-421B-930B-897D62AF1F55}" destId="{C5F70127-0CA1-41A3-A2D4-FFC4F9CDC314}" srcOrd="1" destOrd="0" presId="urn:microsoft.com/office/officeart/2005/8/layout/arrow2"/>
    <dgm:cxn modelId="{C1217AD3-B286-476D-8CCB-34D11D566184}" type="presParOf" srcId="{C5F70127-0CA1-41A3-A2D4-FFC4F9CDC314}" destId="{8C403E86-30C8-4223-96F7-BEC32A9C2814}" srcOrd="0" destOrd="0" presId="urn:microsoft.com/office/officeart/2005/8/layout/arrow2"/>
    <dgm:cxn modelId="{F4D693D7-0230-4340-AB30-694C08B5BA34}" type="presParOf" srcId="{C5F70127-0CA1-41A3-A2D4-FFC4F9CDC314}" destId="{B0C3B6DD-43B1-4985-BAF8-AF6F5EC7A717}" srcOrd="1" destOrd="0" presId="urn:microsoft.com/office/officeart/2005/8/layout/arrow2"/>
    <dgm:cxn modelId="{7575780E-C9B6-4B9B-BE87-A29CDB3896DC}" type="presParOf" srcId="{C5F70127-0CA1-41A3-A2D4-FFC4F9CDC314}" destId="{2F274650-7286-4765-90E1-8FE4B4F41ABF}" srcOrd="2" destOrd="0" presId="urn:microsoft.com/office/officeart/2005/8/layout/arrow2"/>
    <dgm:cxn modelId="{BB94601C-4763-400C-A6EE-D0BB18ECB560}" type="presParOf" srcId="{C5F70127-0CA1-41A3-A2D4-FFC4F9CDC314}" destId="{84503991-A866-45C8-A5FF-0D3C76FB57B9}" srcOrd="3" destOrd="0" presId="urn:microsoft.com/office/officeart/2005/8/layout/arrow2"/>
    <dgm:cxn modelId="{64460506-D90B-4ACE-BE84-D8B5DA40E1A0}" type="presParOf" srcId="{C5F70127-0CA1-41A3-A2D4-FFC4F9CDC314}" destId="{1A2B7875-4D6F-4739-A8F1-D7A294D41267}" srcOrd="4" destOrd="0" presId="urn:microsoft.com/office/officeart/2005/8/layout/arrow2"/>
    <dgm:cxn modelId="{16618B06-D191-4662-B1B0-53981A2EF795}" type="presParOf" srcId="{C5F70127-0CA1-41A3-A2D4-FFC4F9CDC314}" destId="{2A67B8A1-1E7F-45FD-9E49-1A87BC1016C1}"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C85F4-1533-4059-9294-DF0CE96C91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ECCB117-6E8C-4C5E-BAEB-A7620030CE50}">
      <dgm:prSet/>
      <dgm:spPr/>
      <dgm:t>
        <a:bodyPr/>
        <a:lstStyle/>
        <a:p>
          <a:pPr rtl="0"/>
          <a:r>
            <a:rPr lang="en-US"/>
            <a:t>To foster connection, we encourage every member to</a:t>
          </a:r>
          <a:r>
            <a:rPr lang="en-US" b="1"/>
            <a:t> turn on</a:t>
          </a:r>
          <a:r>
            <a:rPr lang="en-US"/>
            <a:t> their camera. </a:t>
          </a:r>
          <a:r>
            <a:rPr lang="en-US">
              <a:latin typeface="Franklin Gothic Demi"/>
            </a:rPr>
            <a:t>The camera graphic</a:t>
          </a:r>
          <a:r>
            <a:rPr lang="en-US"/>
            <a:t> is at the bottom of your screen. </a:t>
          </a:r>
        </a:p>
      </dgm:t>
    </dgm:pt>
    <dgm:pt modelId="{E70C0521-A2D1-4A1B-9F09-5F8AF33D8ACD}" type="parTrans" cxnId="{C75AB50C-2002-4E7D-B6C6-6659E7E172A0}">
      <dgm:prSet/>
      <dgm:spPr/>
      <dgm:t>
        <a:bodyPr/>
        <a:lstStyle/>
        <a:p>
          <a:endParaRPr lang="en-US"/>
        </a:p>
      </dgm:t>
    </dgm:pt>
    <dgm:pt modelId="{8C379394-333C-4F79-9562-329DC904D3E4}" type="sibTrans" cxnId="{C75AB50C-2002-4E7D-B6C6-6659E7E172A0}">
      <dgm:prSet/>
      <dgm:spPr/>
      <dgm:t>
        <a:bodyPr/>
        <a:lstStyle/>
        <a:p>
          <a:endParaRPr lang="en-US"/>
        </a:p>
      </dgm:t>
    </dgm:pt>
    <dgm:pt modelId="{65B51DAA-D675-48A7-8075-A311482A84E6}">
      <dgm:prSet/>
      <dgm:spPr/>
      <dgm:t>
        <a:bodyPr/>
        <a:lstStyle/>
        <a:p>
          <a:pPr rtl="0"/>
          <a:r>
            <a:rPr lang="en-US"/>
            <a:t>We have a lot of people! It may be easier to set the cameras to only show who is currently speaking. You can access this setting at the </a:t>
          </a:r>
          <a:r>
            <a:rPr lang="en-US">
              <a:latin typeface="Franklin Gothic Demi"/>
            </a:rPr>
            <a:t>top of the screen. </a:t>
          </a:r>
          <a:endParaRPr lang="en-US"/>
        </a:p>
      </dgm:t>
    </dgm:pt>
    <dgm:pt modelId="{1E9CC3B1-2D4E-4F8F-A872-E99C029E5857}" type="parTrans" cxnId="{0E4FD4C3-BA57-423B-8B60-ACB3D884014E}">
      <dgm:prSet/>
      <dgm:spPr/>
      <dgm:t>
        <a:bodyPr/>
        <a:lstStyle/>
        <a:p>
          <a:endParaRPr lang="en-US"/>
        </a:p>
      </dgm:t>
    </dgm:pt>
    <dgm:pt modelId="{D3A41129-C969-4C7A-B6ED-A5C6F38BBA76}" type="sibTrans" cxnId="{0E4FD4C3-BA57-423B-8B60-ACB3D884014E}">
      <dgm:prSet/>
      <dgm:spPr/>
      <dgm:t>
        <a:bodyPr/>
        <a:lstStyle/>
        <a:p>
          <a:endParaRPr lang="en-US"/>
        </a:p>
      </dgm:t>
    </dgm:pt>
    <dgm:pt modelId="{78795538-6B94-48C5-A0BE-D221AC120B6E}" type="pres">
      <dgm:prSet presAssocID="{679C85F4-1533-4059-9294-DF0CE96C9103}" presName="linear" presStyleCnt="0">
        <dgm:presLayoutVars>
          <dgm:animLvl val="lvl"/>
          <dgm:resizeHandles val="exact"/>
        </dgm:presLayoutVars>
      </dgm:prSet>
      <dgm:spPr/>
    </dgm:pt>
    <dgm:pt modelId="{A6CE3F07-A5AD-4CE9-AA55-B842C6B7028A}" type="pres">
      <dgm:prSet presAssocID="{2ECCB117-6E8C-4C5E-BAEB-A7620030CE50}" presName="parentText" presStyleLbl="node1" presStyleIdx="0" presStyleCnt="2">
        <dgm:presLayoutVars>
          <dgm:chMax val="0"/>
          <dgm:bulletEnabled val="1"/>
        </dgm:presLayoutVars>
      </dgm:prSet>
      <dgm:spPr/>
    </dgm:pt>
    <dgm:pt modelId="{C67C3A6A-ED47-4371-96A2-C3A77687EE95}" type="pres">
      <dgm:prSet presAssocID="{8C379394-333C-4F79-9562-329DC904D3E4}" presName="spacer" presStyleCnt="0"/>
      <dgm:spPr/>
    </dgm:pt>
    <dgm:pt modelId="{ADF4A137-E71B-4EF8-8B7C-46E1F5C90066}" type="pres">
      <dgm:prSet presAssocID="{65B51DAA-D675-48A7-8075-A311482A84E6}" presName="parentText" presStyleLbl="node1" presStyleIdx="1" presStyleCnt="2">
        <dgm:presLayoutVars>
          <dgm:chMax val="0"/>
          <dgm:bulletEnabled val="1"/>
        </dgm:presLayoutVars>
      </dgm:prSet>
      <dgm:spPr/>
    </dgm:pt>
  </dgm:ptLst>
  <dgm:cxnLst>
    <dgm:cxn modelId="{C75AB50C-2002-4E7D-B6C6-6659E7E172A0}" srcId="{679C85F4-1533-4059-9294-DF0CE96C9103}" destId="{2ECCB117-6E8C-4C5E-BAEB-A7620030CE50}" srcOrd="0" destOrd="0" parTransId="{E70C0521-A2D1-4A1B-9F09-5F8AF33D8ACD}" sibTransId="{8C379394-333C-4F79-9562-329DC904D3E4}"/>
    <dgm:cxn modelId="{4BFA4C36-93CF-4DBA-82E4-3776160FCF5B}" type="presOf" srcId="{2ECCB117-6E8C-4C5E-BAEB-A7620030CE50}" destId="{A6CE3F07-A5AD-4CE9-AA55-B842C6B7028A}" srcOrd="0" destOrd="0" presId="urn:microsoft.com/office/officeart/2005/8/layout/vList2"/>
    <dgm:cxn modelId="{0E4FD4C3-BA57-423B-8B60-ACB3D884014E}" srcId="{679C85F4-1533-4059-9294-DF0CE96C9103}" destId="{65B51DAA-D675-48A7-8075-A311482A84E6}" srcOrd="1" destOrd="0" parTransId="{1E9CC3B1-2D4E-4F8F-A872-E99C029E5857}" sibTransId="{D3A41129-C969-4C7A-B6ED-A5C6F38BBA76}"/>
    <dgm:cxn modelId="{97ECE7D8-B29D-49E7-87F7-F0013BE3D5CD}" type="presOf" srcId="{679C85F4-1533-4059-9294-DF0CE96C9103}" destId="{78795538-6B94-48C5-A0BE-D221AC120B6E}" srcOrd="0" destOrd="0" presId="urn:microsoft.com/office/officeart/2005/8/layout/vList2"/>
    <dgm:cxn modelId="{3369A4FF-41DC-4C86-9070-050F0D49355C}" type="presOf" srcId="{65B51DAA-D675-48A7-8075-A311482A84E6}" destId="{ADF4A137-E71B-4EF8-8B7C-46E1F5C90066}" srcOrd="0" destOrd="0" presId="urn:microsoft.com/office/officeart/2005/8/layout/vList2"/>
    <dgm:cxn modelId="{05A432DC-B480-435C-A932-5281352912B8}" type="presParOf" srcId="{78795538-6B94-48C5-A0BE-D221AC120B6E}" destId="{A6CE3F07-A5AD-4CE9-AA55-B842C6B7028A}" srcOrd="0" destOrd="0" presId="urn:microsoft.com/office/officeart/2005/8/layout/vList2"/>
    <dgm:cxn modelId="{C3F9C980-6037-49B1-B1DA-FB71F65C3522}" type="presParOf" srcId="{78795538-6B94-48C5-A0BE-D221AC120B6E}" destId="{C67C3A6A-ED47-4371-96A2-C3A77687EE95}" srcOrd="1" destOrd="0" presId="urn:microsoft.com/office/officeart/2005/8/layout/vList2"/>
    <dgm:cxn modelId="{0D662812-1D02-49B6-B0CB-58DCC44D01B3}" type="presParOf" srcId="{78795538-6B94-48C5-A0BE-D221AC120B6E}" destId="{ADF4A137-E71B-4EF8-8B7C-46E1F5C9006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69A7A-142C-4BFE-972B-D927B2DD6AC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672D7CD7-18A5-4920-96D7-3CC628A2DD4E}">
      <dgm:prSet/>
      <dgm:spPr/>
      <dgm:t>
        <a:bodyPr/>
        <a:lstStyle/>
        <a:p>
          <a:pPr rtl="0"/>
          <a:r>
            <a:rPr lang="en-US"/>
            <a:t>Celebrations</a:t>
          </a:r>
          <a:r>
            <a:rPr lang="en-US">
              <a:latin typeface="Franklin Gothic Demi"/>
            </a:rPr>
            <a:t> </a:t>
          </a:r>
        </a:p>
      </dgm:t>
    </dgm:pt>
    <dgm:pt modelId="{70A009AA-1F0D-44B2-BF9F-165455ABDB1B}" type="parTrans" cxnId="{18CAE769-47E9-4DE5-A623-A4979460CDE5}">
      <dgm:prSet/>
      <dgm:spPr/>
      <dgm:t>
        <a:bodyPr/>
        <a:lstStyle/>
        <a:p>
          <a:endParaRPr lang="en-US"/>
        </a:p>
      </dgm:t>
    </dgm:pt>
    <dgm:pt modelId="{50CE21F5-A6CC-4BD6-9CB6-C5AF32CE93ED}" type="sibTrans" cxnId="{18CAE769-47E9-4DE5-A623-A4979460CDE5}">
      <dgm:prSet/>
      <dgm:spPr/>
      <dgm:t>
        <a:bodyPr/>
        <a:lstStyle/>
        <a:p>
          <a:endParaRPr lang="en-US"/>
        </a:p>
      </dgm:t>
    </dgm:pt>
    <dgm:pt modelId="{1DBCD0F4-D59A-4EE7-9D61-D94E3705AE7A}">
      <dgm:prSet/>
      <dgm:spPr/>
      <dgm:t>
        <a:bodyPr/>
        <a:lstStyle/>
        <a:p>
          <a:pPr rtl="0"/>
          <a:r>
            <a:rPr lang="en-US">
              <a:latin typeface="Franklin Gothic Demi"/>
            </a:rPr>
            <a:t>2022 Goals!</a:t>
          </a:r>
          <a:endParaRPr lang="en-US"/>
        </a:p>
      </dgm:t>
    </dgm:pt>
    <dgm:pt modelId="{5FEABFAC-B3BE-4320-9B49-19EECF7ABDC0}" type="parTrans" cxnId="{4F7A018F-236B-4BE4-838D-A1C99BC0BDD5}">
      <dgm:prSet/>
      <dgm:spPr/>
      <dgm:t>
        <a:bodyPr/>
        <a:lstStyle/>
        <a:p>
          <a:endParaRPr lang="en-US"/>
        </a:p>
      </dgm:t>
    </dgm:pt>
    <dgm:pt modelId="{120CDCFC-BEA7-42F7-83A9-910F269DF1FB}" type="sibTrans" cxnId="{4F7A018F-236B-4BE4-838D-A1C99BC0BDD5}">
      <dgm:prSet/>
      <dgm:spPr/>
      <dgm:t>
        <a:bodyPr/>
        <a:lstStyle/>
        <a:p>
          <a:endParaRPr lang="en-US"/>
        </a:p>
      </dgm:t>
    </dgm:pt>
    <dgm:pt modelId="{C3E33151-4353-46C0-9CB6-770D18ECEE7A}">
      <dgm:prSet phldr="0"/>
      <dgm:spPr/>
      <dgm:t>
        <a:bodyPr/>
        <a:lstStyle/>
        <a:p>
          <a:r>
            <a:rPr lang="en-US">
              <a:latin typeface="Franklin Gothic Demi"/>
            </a:rPr>
            <a:t>Announcements</a:t>
          </a:r>
        </a:p>
      </dgm:t>
    </dgm:pt>
    <dgm:pt modelId="{DB61AF1E-DB97-492A-8FEC-14C19F52AA8E}" type="parTrans" cxnId="{388CDF87-96FD-44AD-A6EE-FD0CD6914E44}">
      <dgm:prSet/>
      <dgm:spPr/>
      <dgm:t>
        <a:bodyPr/>
        <a:lstStyle/>
        <a:p>
          <a:endParaRPr lang="en-US"/>
        </a:p>
      </dgm:t>
    </dgm:pt>
    <dgm:pt modelId="{4F10FD4A-4333-43AC-A58E-3DD18526983F}" type="sibTrans" cxnId="{388CDF87-96FD-44AD-A6EE-FD0CD6914E44}">
      <dgm:prSet/>
      <dgm:spPr/>
      <dgm:t>
        <a:bodyPr/>
        <a:lstStyle/>
        <a:p>
          <a:endParaRPr lang="en-US"/>
        </a:p>
      </dgm:t>
    </dgm:pt>
    <dgm:pt modelId="{BE4936FF-B730-47B5-B6F5-042C60DC99DA}">
      <dgm:prSet phldr="0"/>
      <dgm:spPr/>
      <dgm:t>
        <a:bodyPr/>
        <a:lstStyle/>
        <a:p>
          <a:pPr rtl="0"/>
          <a:r>
            <a:rPr lang="en-US">
              <a:latin typeface="Franklin Gothic Demi"/>
            </a:rPr>
            <a:t>Share your successes in the chat box!</a:t>
          </a:r>
        </a:p>
      </dgm:t>
    </dgm:pt>
    <dgm:pt modelId="{31CFF89A-4C8C-4097-9307-6508C2792366}" type="parTrans" cxnId="{2A5AE880-BBF0-4FA6-B799-F97769A71368}">
      <dgm:prSet/>
      <dgm:spPr/>
      <dgm:t>
        <a:bodyPr/>
        <a:lstStyle/>
        <a:p>
          <a:endParaRPr lang="en-US"/>
        </a:p>
      </dgm:t>
    </dgm:pt>
    <dgm:pt modelId="{D9877145-839D-4C66-AA63-8BDD1CBAB602}" type="sibTrans" cxnId="{2A5AE880-BBF0-4FA6-B799-F97769A71368}">
      <dgm:prSet/>
      <dgm:spPr/>
      <dgm:t>
        <a:bodyPr/>
        <a:lstStyle/>
        <a:p>
          <a:endParaRPr lang="en-US"/>
        </a:p>
      </dgm:t>
    </dgm:pt>
    <dgm:pt modelId="{08B04C8F-17DE-475D-8632-0BFE92B5320F}">
      <dgm:prSet/>
      <dgm:spPr/>
      <dgm:t>
        <a:bodyPr/>
        <a:lstStyle/>
        <a:p>
          <a:pPr rtl="0"/>
          <a:r>
            <a:rPr lang="en-US">
              <a:latin typeface="Franklin Gothic Demi"/>
            </a:rPr>
            <a:t>Introductions</a:t>
          </a:r>
        </a:p>
      </dgm:t>
    </dgm:pt>
    <dgm:pt modelId="{E9BDD941-6B44-43BF-BC40-7C95EACD7545}" type="parTrans" cxnId="{471E6406-F21F-4356-85B0-AB349D31D7C5}">
      <dgm:prSet/>
      <dgm:spPr/>
      <dgm:t>
        <a:bodyPr/>
        <a:lstStyle/>
        <a:p>
          <a:endParaRPr lang="en-US"/>
        </a:p>
      </dgm:t>
    </dgm:pt>
    <dgm:pt modelId="{569CAF33-3087-4989-975D-CF844F8EA303}" type="sibTrans" cxnId="{471E6406-F21F-4356-85B0-AB349D31D7C5}">
      <dgm:prSet/>
      <dgm:spPr/>
      <dgm:t>
        <a:bodyPr/>
        <a:lstStyle/>
        <a:p>
          <a:endParaRPr lang="en-US"/>
        </a:p>
      </dgm:t>
    </dgm:pt>
    <dgm:pt modelId="{6E374273-52A0-4E3C-8342-B31F6D6409D0}">
      <dgm:prSet/>
      <dgm:spPr/>
      <dgm:t>
        <a:bodyPr/>
        <a:lstStyle/>
        <a:p>
          <a:pPr rtl="0"/>
          <a:r>
            <a:rPr lang="en-US"/>
            <a:t>Updates</a:t>
          </a:r>
        </a:p>
      </dgm:t>
    </dgm:pt>
    <dgm:pt modelId="{3D00474B-FF12-4C78-B74F-AB4CBE6A3810}" type="parTrans" cxnId="{BA34AD88-556D-4012-AA03-E89EE9B95F8A}">
      <dgm:prSet/>
      <dgm:spPr/>
      <dgm:t>
        <a:bodyPr/>
        <a:lstStyle/>
        <a:p>
          <a:endParaRPr lang="en-US"/>
        </a:p>
      </dgm:t>
    </dgm:pt>
    <dgm:pt modelId="{B8E6AA23-D02C-4441-8198-0C60A0B9CBFE}" type="sibTrans" cxnId="{BA34AD88-556D-4012-AA03-E89EE9B95F8A}">
      <dgm:prSet/>
      <dgm:spPr/>
      <dgm:t>
        <a:bodyPr/>
        <a:lstStyle/>
        <a:p>
          <a:endParaRPr lang="en-US"/>
        </a:p>
      </dgm:t>
    </dgm:pt>
    <dgm:pt modelId="{492FD90E-72F3-43A4-B3D2-7A5C6F168952}" type="pres">
      <dgm:prSet presAssocID="{AFB69A7A-142C-4BFE-972B-D927B2DD6AC7}" presName="hierChild1" presStyleCnt="0">
        <dgm:presLayoutVars>
          <dgm:orgChart val="1"/>
          <dgm:chPref val="1"/>
          <dgm:dir/>
          <dgm:animOne val="branch"/>
          <dgm:animLvl val="lvl"/>
          <dgm:resizeHandles/>
        </dgm:presLayoutVars>
      </dgm:prSet>
      <dgm:spPr/>
    </dgm:pt>
    <dgm:pt modelId="{9A022D7E-57C8-46FB-A6EE-C93EE7765143}" type="pres">
      <dgm:prSet presAssocID="{08B04C8F-17DE-475D-8632-0BFE92B5320F}" presName="hierRoot1" presStyleCnt="0">
        <dgm:presLayoutVars>
          <dgm:hierBranch val="init"/>
        </dgm:presLayoutVars>
      </dgm:prSet>
      <dgm:spPr/>
    </dgm:pt>
    <dgm:pt modelId="{520A6C3F-9127-4660-B878-0686C8C0DC5E}" type="pres">
      <dgm:prSet presAssocID="{08B04C8F-17DE-475D-8632-0BFE92B5320F}" presName="rootComposite1" presStyleCnt="0"/>
      <dgm:spPr/>
    </dgm:pt>
    <dgm:pt modelId="{87E715B9-8647-4212-A911-3F8349A263F6}" type="pres">
      <dgm:prSet presAssocID="{08B04C8F-17DE-475D-8632-0BFE92B5320F}" presName="rootText1" presStyleLbl="node0" presStyleIdx="0" presStyleCnt="5">
        <dgm:presLayoutVars>
          <dgm:chPref val="3"/>
        </dgm:presLayoutVars>
      </dgm:prSet>
      <dgm:spPr/>
    </dgm:pt>
    <dgm:pt modelId="{54837327-78C6-47AD-AF7F-3CB7A724FD71}" type="pres">
      <dgm:prSet presAssocID="{08B04C8F-17DE-475D-8632-0BFE92B5320F}" presName="rootConnector1" presStyleLbl="node1" presStyleIdx="0" presStyleCnt="0"/>
      <dgm:spPr/>
    </dgm:pt>
    <dgm:pt modelId="{6FE72861-FA17-4183-968E-870CC61914B1}" type="pres">
      <dgm:prSet presAssocID="{08B04C8F-17DE-475D-8632-0BFE92B5320F}" presName="hierChild2" presStyleCnt="0"/>
      <dgm:spPr/>
    </dgm:pt>
    <dgm:pt modelId="{E523B3F2-F231-45F8-9420-67FB8E41D990}" type="pres">
      <dgm:prSet presAssocID="{08B04C8F-17DE-475D-8632-0BFE92B5320F}" presName="hierChild3" presStyleCnt="0"/>
      <dgm:spPr/>
    </dgm:pt>
    <dgm:pt modelId="{90D819C5-32E0-4A61-85DA-B46C4DAED7DA}" type="pres">
      <dgm:prSet presAssocID="{672D7CD7-18A5-4920-96D7-3CC628A2DD4E}" presName="hierRoot1" presStyleCnt="0">
        <dgm:presLayoutVars>
          <dgm:hierBranch val="init"/>
        </dgm:presLayoutVars>
      </dgm:prSet>
      <dgm:spPr/>
    </dgm:pt>
    <dgm:pt modelId="{9F766B15-B48E-4646-A1D3-92C3F76F2835}" type="pres">
      <dgm:prSet presAssocID="{672D7CD7-18A5-4920-96D7-3CC628A2DD4E}" presName="rootComposite1" presStyleCnt="0"/>
      <dgm:spPr/>
    </dgm:pt>
    <dgm:pt modelId="{00E0E68E-5177-4D08-BF11-CE56623BC274}" type="pres">
      <dgm:prSet presAssocID="{672D7CD7-18A5-4920-96D7-3CC628A2DD4E}" presName="rootText1" presStyleLbl="node0" presStyleIdx="1" presStyleCnt="5" custLinFactY="100000" custLinFactNeighborX="344" custLinFactNeighborY="198693">
        <dgm:presLayoutVars>
          <dgm:chPref val="3"/>
        </dgm:presLayoutVars>
      </dgm:prSet>
      <dgm:spPr/>
    </dgm:pt>
    <dgm:pt modelId="{5D6CFD36-4122-4F19-8F27-9E4DE23C712E}" type="pres">
      <dgm:prSet presAssocID="{672D7CD7-18A5-4920-96D7-3CC628A2DD4E}" presName="rootConnector1" presStyleLbl="node1" presStyleIdx="0" presStyleCnt="0"/>
      <dgm:spPr/>
    </dgm:pt>
    <dgm:pt modelId="{B79E5E7A-14B9-4DA8-AE1C-D795B07CC90E}" type="pres">
      <dgm:prSet presAssocID="{672D7CD7-18A5-4920-96D7-3CC628A2DD4E}" presName="hierChild2" presStyleCnt="0"/>
      <dgm:spPr/>
    </dgm:pt>
    <dgm:pt modelId="{DC2C31C4-E5C3-4C1A-BE05-2F5B8AF5826E}" type="pres">
      <dgm:prSet presAssocID="{31CFF89A-4C8C-4097-9307-6508C2792366}" presName="Name64" presStyleLbl="parChTrans1D2" presStyleIdx="0" presStyleCnt="1"/>
      <dgm:spPr/>
    </dgm:pt>
    <dgm:pt modelId="{2483C741-A1D8-433C-86E4-D5940433AA9D}" type="pres">
      <dgm:prSet presAssocID="{BE4936FF-B730-47B5-B6F5-042C60DC99DA}" presName="hierRoot2" presStyleCnt="0">
        <dgm:presLayoutVars>
          <dgm:hierBranch val="init"/>
        </dgm:presLayoutVars>
      </dgm:prSet>
      <dgm:spPr/>
    </dgm:pt>
    <dgm:pt modelId="{B1839C97-A8E5-4C74-AC83-6C4AB713C5F1}" type="pres">
      <dgm:prSet presAssocID="{BE4936FF-B730-47B5-B6F5-042C60DC99DA}" presName="rootComposite" presStyleCnt="0"/>
      <dgm:spPr/>
    </dgm:pt>
    <dgm:pt modelId="{C63F2131-37EA-4657-B289-E865EFF41908}" type="pres">
      <dgm:prSet presAssocID="{BE4936FF-B730-47B5-B6F5-042C60DC99DA}" presName="rootText" presStyleLbl="node2" presStyleIdx="0" presStyleCnt="1" custLinFactY="100000" custLinFactNeighborX="-3314" custLinFactNeighborY="191930">
        <dgm:presLayoutVars>
          <dgm:chPref val="3"/>
        </dgm:presLayoutVars>
      </dgm:prSet>
      <dgm:spPr/>
    </dgm:pt>
    <dgm:pt modelId="{DA805A36-1CD4-4636-B27C-6CABC9041CB6}" type="pres">
      <dgm:prSet presAssocID="{BE4936FF-B730-47B5-B6F5-042C60DC99DA}" presName="rootConnector" presStyleLbl="node2" presStyleIdx="0" presStyleCnt="1"/>
      <dgm:spPr/>
    </dgm:pt>
    <dgm:pt modelId="{4F99A04C-31C2-49B2-832B-CBB97E1D5CAD}" type="pres">
      <dgm:prSet presAssocID="{BE4936FF-B730-47B5-B6F5-042C60DC99DA}" presName="hierChild4" presStyleCnt="0"/>
      <dgm:spPr/>
    </dgm:pt>
    <dgm:pt modelId="{862DE408-FDEC-4A42-8D62-9667D7E548A2}" type="pres">
      <dgm:prSet presAssocID="{BE4936FF-B730-47B5-B6F5-042C60DC99DA}" presName="hierChild5" presStyleCnt="0"/>
      <dgm:spPr/>
    </dgm:pt>
    <dgm:pt modelId="{CA01CABF-FB7D-4F28-9534-4817FE9315A5}" type="pres">
      <dgm:prSet presAssocID="{672D7CD7-18A5-4920-96D7-3CC628A2DD4E}" presName="hierChild3" presStyleCnt="0"/>
      <dgm:spPr/>
    </dgm:pt>
    <dgm:pt modelId="{CA0BE771-F5C0-4168-9C5D-11B7F9F4DF20}" type="pres">
      <dgm:prSet presAssocID="{6E374273-52A0-4E3C-8342-B31F6D6409D0}" presName="hierRoot1" presStyleCnt="0">
        <dgm:presLayoutVars>
          <dgm:hierBranch val="init"/>
        </dgm:presLayoutVars>
      </dgm:prSet>
      <dgm:spPr/>
    </dgm:pt>
    <dgm:pt modelId="{DB918752-93EB-4446-B255-00096BBF833F}" type="pres">
      <dgm:prSet presAssocID="{6E374273-52A0-4E3C-8342-B31F6D6409D0}" presName="rootComposite1" presStyleCnt="0"/>
      <dgm:spPr/>
    </dgm:pt>
    <dgm:pt modelId="{1485AD11-C4FE-4110-8730-7B40D0EDD779}" type="pres">
      <dgm:prSet presAssocID="{6E374273-52A0-4E3C-8342-B31F6D6409D0}" presName="rootText1" presStyleLbl="node0" presStyleIdx="2" presStyleCnt="5" custLinFactY="-55546" custLinFactNeighborX="-1031" custLinFactNeighborY="-100000">
        <dgm:presLayoutVars>
          <dgm:chPref val="3"/>
        </dgm:presLayoutVars>
      </dgm:prSet>
      <dgm:spPr/>
    </dgm:pt>
    <dgm:pt modelId="{15B92422-9A4B-4EF7-B538-0C80575A48F8}" type="pres">
      <dgm:prSet presAssocID="{6E374273-52A0-4E3C-8342-B31F6D6409D0}" presName="rootConnector1" presStyleLbl="node1" presStyleIdx="0" presStyleCnt="0"/>
      <dgm:spPr/>
    </dgm:pt>
    <dgm:pt modelId="{51862D4B-C57E-4333-98E3-057CB8DDD2DF}" type="pres">
      <dgm:prSet presAssocID="{6E374273-52A0-4E3C-8342-B31F6D6409D0}" presName="hierChild2" presStyleCnt="0"/>
      <dgm:spPr/>
    </dgm:pt>
    <dgm:pt modelId="{B007F7CE-BA9F-4ED8-B4A2-CDF252CD482E}" type="pres">
      <dgm:prSet presAssocID="{6E374273-52A0-4E3C-8342-B31F6D6409D0}" presName="hierChild3" presStyleCnt="0"/>
      <dgm:spPr/>
    </dgm:pt>
    <dgm:pt modelId="{56AF4F22-CCC1-43A5-BB62-A9CB47E7FD71}" type="pres">
      <dgm:prSet presAssocID="{1DBCD0F4-D59A-4EE7-9D61-D94E3705AE7A}" presName="hierRoot1" presStyleCnt="0">
        <dgm:presLayoutVars>
          <dgm:hierBranch val="init"/>
        </dgm:presLayoutVars>
      </dgm:prSet>
      <dgm:spPr/>
    </dgm:pt>
    <dgm:pt modelId="{75F8F5B7-5ABE-4DBB-A625-D38D9F04D480}" type="pres">
      <dgm:prSet presAssocID="{1DBCD0F4-D59A-4EE7-9D61-D94E3705AE7A}" presName="rootComposite1" presStyleCnt="0"/>
      <dgm:spPr/>
    </dgm:pt>
    <dgm:pt modelId="{E5438DB3-F268-4305-897E-37EDD4431F96}" type="pres">
      <dgm:prSet presAssocID="{1DBCD0F4-D59A-4EE7-9D61-D94E3705AE7A}" presName="rootText1" presStyleLbl="node0" presStyleIdx="3" presStyleCnt="5" custLinFactY="-45401" custLinFactNeighborX="-344" custLinFactNeighborY="-100000">
        <dgm:presLayoutVars>
          <dgm:chPref val="3"/>
        </dgm:presLayoutVars>
      </dgm:prSet>
      <dgm:spPr/>
    </dgm:pt>
    <dgm:pt modelId="{7C5C69B0-118E-4BAD-B53D-4D6EA19E0C80}" type="pres">
      <dgm:prSet presAssocID="{1DBCD0F4-D59A-4EE7-9D61-D94E3705AE7A}" presName="rootConnector1" presStyleLbl="node1" presStyleIdx="0" presStyleCnt="0"/>
      <dgm:spPr/>
    </dgm:pt>
    <dgm:pt modelId="{F92A3F3D-4D9B-40D7-8B96-C5DBF848BF9F}" type="pres">
      <dgm:prSet presAssocID="{1DBCD0F4-D59A-4EE7-9D61-D94E3705AE7A}" presName="hierChild2" presStyleCnt="0"/>
      <dgm:spPr/>
    </dgm:pt>
    <dgm:pt modelId="{08CE5936-89E6-4712-BFFD-177C8CD68D88}" type="pres">
      <dgm:prSet presAssocID="{1DBCD0F4-D59A-4EE7-9D61-D94E3705AE7A}" presName="hierChild3" presStyleCnt="0"/>
      <dgm:spPr/>
    </dgm:pt>
    <dgm:pt modelId="{E8E2737B-828A-45FB-82B6-E3B944E44D99}" type="pres">
      <dgm:prSet presAssocID="{C3E33151-4353-46C0-9CB6-770D18ECEE7A}" presName="hierRoot1" presStyleCnt="0">
        <dgm:presLayoutVars>
          <dgm:hierBranch val="init"/>
        </dgm:presLayoutVars>
      </dgm:prSet>
      <dgm:spPr/>
    </dgm:pt>
    <dgm:pt modelId="{8D0D9675-50F7-46D4-902E-93F9F4DD910D}" type="pres">
      <dgm:prSet presAssocID="{C3E33151-4353-46C0-9CB6-770D18ECEE7A}" presName="rootComposite1" presStyleCnt="0"/>
      <dgm:spPr/>
    </dgm:pt>
    <dgm:pt modelId="{58DCE46D-FF92-46D7-AAEB-B62D0BA753CE}" type="pres">
      <dgm:prSet presAssocID="{C3E33151-4353-46C0-9CB6-770D18ECEE7A}" presName="rootText1" presStyleLbl="node0" presStyleIdx="4" presStyleCnt="5">
        <dgm:presLayoutVars>
          <dgm:chPref val="3"/>
        </dgm:presLayoutVars>
      </dgm:prSet>
      <dgm:spPr/>
    </dgm:pt>
    <dgm:pt modelId="{D70A848B-2A3E-4394-8ECD-FD8DC5C3A8DF}" type="pres">
      <dgm:prSet presAssocID="{C3E33151-4353-46C0-9CB6-770D18ECEE7A}" presName="rootConnector1" presStyleLbl="node1" presStyleIdx="0" presStyleCnt="0"/>
      <dgm:spPr/>
    </dgm:pt>
    <dgm:pt modelId="{2739D8A7-0BEA-4075-8303-D66446146BEC}" type="pres">
      <dgm:prSet presAssocID="{C3E33151-4353-46C0-9CB6-770D18ECEE7A}" presName="hierChild2" presStyleCnt="0"/>
      <dgm:spPr/>
    </dgm:pt>
    <dgm:pt modelId="{5B352F4E-B02D-43A0-97FB-20373E3A45D4}" type="pres">
      <dgm:prSet presAssocID="{C3E33151-4353-46C0-9CB6-770D18ECEE7A}" presName="hierChild3" presStyleCnt="0"/>
      <dgm:spPr/>
    </dgm:pt>
  </dgm:ptLst>
  <dgm:cxnLst>
    <dgm:cxn modelId="{6C569E00-162B-47F5-B21F-90601316CA89}" type="presOf" srcId="{BE4936FF-B730-47B5-B6F5-042C60DC99DA}" destId="{DA805A36-1CD4-4636-B27C-6CABC9041CB6}" srcOrd="1" destOrd="0" presId="urn:microsoft.com/office/officeart/2009/3/layout/HorizontalOrganizationChart"/>
    <dgm:cxn modelId="{471E6406-F21F-4356-85B0-AB349D31D7C5}" srcId="{AFB69A7A-142C-4BFE-972B-D927B2DD6AC7}" destId="{08B04C8F-17DE-475D-8632-0BFE92B5320F}" srcOrd="0" destOrd="0" parTransId="{E9BDD941-6B44-43BF-BC40-7C95EACD7545}" sibTransId="{569CAF33-3087-4989-975D-CF844F8EA303}"/>
    <dgm:cxn modelId="{BC4FD225-2733-416B-8A4F-1DE6FB52C8FE}" type="presOf" srcId="{672D7CD7-18A5-4920-96D7-3CC628A2DD4E}" destId="{00E0E68E-5177-4D08-BF11-CE56623BC274}" srcOrd="0" destOrd="0" presId="urn:microsoft.com/office/officeart/2009/3/layout/HorizontalOrganizationChart"/>
    <dgm:cxn modelId="{D5C7742F-7D71-4C83-A128-11B04EB75D32}" type="presOf" srcId="{6E374273-52A0-4E3C-8342-B31F6D6409D0}" destId="{15B92422-9A4B-4EF7-B538-0C80575A48F8}" srcOrd="1" destOrd="0" presId="urn:microsoft.com/office/officeart/2009/3/layout/HorizontalOrganizationChart"/>
    <dgm:cxn modelId="{98703130-CF35-4DD0-8A94-BA8F88300E95}" type="presOf" srcId="{C3E33151-4353-46C0-9CB6-770D18ECEE7A}" destId="{58DCE46D-FF92-46D7-AAEB-B62D0BA753CE}" srcOrd="0" destOrd="0" presId="urn:microsoft.com/office/officeart/2009/3/layout/HorizontalOrganizationChart"/>
    <dgm:cxn modelId="{7805D05C-EB96-4DAB-835B-C486651D0230}" type="presOf" srcId="{1DBCD0F4-D59A-4EE7-9D61-D94E3705AE7A}" destId="{7C5C69B0-118E-4BAD-B53D-4D6EA19E0C80}" srcOrd="1" destOrd="0" presId="urn:microsoft.com/office/officeart/2009/3/layout/HorizontalOrganizationChart"/>
    <dgm:cxn modelId="{03B0CF64-5505-4AC8-B202-D22C16375E75}" type="presOf" srcId="{1DBCD0F4-D59A-4EE7-9D61-D94E3705AE7A}" destId="{E5438DB3-F268-4305-897E-37EDD4431F96}" srcOrd="0" destOrd="0" presId="urn:microsoft.com/office/officeart/2009/3/layout/HorizontalOrganizationChart"/>
    <dgm:cxn modelId="{8C101766-9797-4AEA-8BA7-5AF9970B82B0}" type="presOf" srcId="{AFB69A7A-142C-4BFE-972B-D927B2DD6AC7}" destId="{492FD90E-72F3-43A4-B3D2-7A5C6F168952}" srcOrd="0" destOrd="0" presId="urn:microsoft.com/office/officeart/2009/3/layout/HorizontalOrganizationChart"/>
    <dgm:cxn modelId="{18CAE769-47E9-4DE5-A623-A4979460CDE5}" srcId="{AFB69A7A-142C-4BFE-972B-D927B2DD6AC7}" destId="{672D7CD7-18A5-4920-96D7-3CC628A2DD4E}" srcOrd="1" destOrd="0" parTransId="{70A009AA-1F0D-44B2-BF9F-165455ABDB1B}" sibTransId="{50CE21F5-A6CC-4BD6-9CB6-C5AF32CE93ED}"/>
    <dgm:cxn modelId="{5A826D71-811B-41CE-966A-9B012308AB15}" type="presOf" srcId="{31CFF89A-4C8C-4097-9307-6508C2792366}" destId="{DC2C31C4-E5C3-4C1A-BE05-2F5B8AF5826E}" srcOrd="0" destOrd="0" presId="urn:microsoft.com/office/officeart/2009/3/layout/HorizontalOrganizationChart"/>
    <dgm:cxn modelId="{31C7C558-D3C0-4573-99EB-CAC36DC55DA4}" type="presOf" srcId="{08B04C8F-17DE-475D-8632-0BFE92B5320F}" destId="{87E715B9-8647-4212-A911-3F8349A263F6}" srcOrd="0" destOrd="0" presId="urn:microsoft.com/office/officeart/2009/3/layout/HorizontalOrganizationChart"/>
    <dgm:cxn modelId="{2A5AE880-BBF0-4FA6-B799-F97769A71368}" srcId="{672D7CD7-18A5-4920-96D7-3CC628A2DD4E}" destId="{BE4936FF-B730-47B5-B6F5-042C60DC99DA}" srcOrd="0" destOrd="0" parTransId="{31CFF89A-4C8C-4097-9307-6508C2792366}" sibTransId="{D9877145-839D-4C66-AA63-8BDD1CBAB602}"/>
    <dgm:cxn modelId="{388CDF87-96FD-44AD-A6EE-FD0CD6914E44}" srcId="{AFB69A7A-142C-4BFE-972B-D927B2DD6AC7}" destId="{C3E33151-4353-46C0-9CB6-770D18ECEE7A}" srcOrd="4" destOrd="0" parTransId="{DB61AF1E-DB97-492A-8FEC-14C19F52AA8E}" sibTransId="{4F10FD4A-4333-43AC-A58E-3DD18526983F}"/>
    <dgm:cxn modelId="{BA34AD88-556D-4012-AA03-E89EE9B95F8A}" srcId="{AFB69A7A-142C-4BFE-972B-D927B2DD6AC7}" destId="{6E374273-52A0-4E3C-8342-B31F6D6409D0}" srcOrd="2" destOrd="0" parTransId="{3D00474B-FF12-4C78-B74F-AB4CBE6A3810}" sibTransId="{B8E6AA23-D02C-4441-8198-0C60A0B9CBFE}"/>
    <dgm:cxn modelId="{305B1C8D-9881-4231-8D0C-5FA7EACBF7AD}" type="presOf" srcId="{C3E33151-4353-46C0-9CB6-770D18ECEE7A}" destId="{D70A848B-2A3E-4394-8ECD-FD8DC5C3A8DF}" srcOrd="1" destOrd="0" presId="urn:microsoft.com/office/officeart/2009/3/layout/HorizontalOrganizationChart"/>
    <dgm:cxn modelId="{4F7A018F-236B-4BE4-838D-A1C99BC0BDD5}" srcId="{AFB69A7A-142C-4BFE-972B-D927B2DD6AC7}" destId="{1DBCD0F4-D59A-4EE7-9D61-D94E3705AE7A}" srcOrd="3" destOrd="0" parTransId="{5FEABFAC-B3BE-4320-9B49-19EECF7ABDC0}" sibTransId="{120CDCFC-BEA7-42F7-83A9-910F269DF1FB}"/>
    <dgm:cxn modelId="{649810B3-E81A-42FC-9EEE-3EEBB7E6D832}" type="presOf" srcId="{6E374273-52A0-4E3C-8342-B31F6D6409D0}" destId="{1485AD11-C4FE-4110-8730-7B40D0EDD779}" srcOrd="0" destOrd="0" presId="urn:microsoft.com/office/officeart/2009/3/layout/HorizontalOrganizationChart"/>
    <dgm:cxn modelId="{3AF9D9B5-4104-459D-8F15-16607905516A}" type="presOf" srcId="{BE4936FF-B730-47B5-B6F5-042C60DC99DA}" destId="{C63F2131-37EA-4657-B289-E865EFF41908}" srcOrd="0" destOrd="0" presId="urn:microsoft.com/office/officeart/2009/3/layout/HorizontalOrganizationChart"/>
    <dgm:cxn modelId="{77DFCEC0-1CCA-417A-BBD9-E029E7B86704}" type="presOf" srcId="{672D7CD7-18A5-4920-96D7-3CC628A2DD4E}" destId="{5D6CFD36-4122-4F19-8F27-9E4DE23C712E}" srcOrd="1" destOrd="0" presId="urn:microsoft.com/office/officeart/2009/3/layout/HorizontalOrganizationChart"/>
    <dgm:cxn modelId="{BA268DE6-590F-4D44-861B-FD3A493195A6}" type="presOf" srcId="{08B04C8F-17DE-475D-8632-0BFE92B5320F}" destId="{54837327-78C6-47AD-AF7F-3CB7A724FD71}" srcOrd="1" destOrd="0" presId="urn:microsoft.com/office/officeart/2009/3/layout/HorizontalOrganizationChart"/>
    <dgm:cxn modelId="{8F51B9F1-A466-4CAA-8DAF-7BBDA08F13F7}" type="presParOf" srcId="{492FD90E-72F3-43A4-B3D2-7A5C6F168952}" destId="{9A022D7E-57C8-46FB-A6EE-C93EE7765143}" srcOrd="0" destOrd="0" presId="urn:microsoft.com/office/officeart/2009/3/layout/HorizontalOrganizationChart"/>
    <dgm:cxn modelId="{95EFCAE9-D308-47AA-8158-B0F8EFA6068C}" type="presParOf" srcId="{9A022D7E-57C8-46FB-A6EE-C93EE7765143}" destId="{520A6C3F-9127-4660-B878-0686C8C0DC5E}" srcOrd="0" destOrd="0" presId="urn:microsoft.com/office/officeart/2009/3/layout/HorizontalOrganizationChart"/>
    <dgm:cxn modelId="{A6C5EF93-486C-4F76-BA46-87B475826FA7}" type="presParOf" srcId="{520A6C3F-9127-4660-B878-0686C8C0DC5E}" destId="{87E715B9-8647-4212-A911-3F8349A263F6}" srcOrd="0" destOrd="0" presId="urn:microsoft.com/office/officeart/2009/3/layout/HorizontalOrganizationChart"/>
    <dgm:cxn modelId="{E3F1DFCB-64B3-4AF5-A77A-573708911A6D}" type="presParOf" srcId="{520A6C3F-9127-4660-B878-0686C8C0DC5E}" destId="{54837327-78C6-47AD-AF7F-3CB7A724FD71}" srcOrd="1" destOrd="0" presId="urn:microsoft.com/office/officeart/2009/3/layout/HorizontalOrganizationChart"/>
    <dgm:cxn modelId="{790AC340-B1D0-4E8F-A6D1-8F162527B9E9}" type="presParOf" srcId="{9A022D7E-57C8-46FB-A6EE-C93EE7765143}" destId="{6FE72861-FA17-4183-968E-870CC61914B1}" srcOrd="1" destOrd="0" presId="urn:microsoft.com/office/officeart/2009/3/layout/HorizontalOrganizationChart"/>
    <dgm:cxn modelId="{E1FBE033-0AE8-44AE-8E61-DC6DAA268AA8}" type="presParOf" srcId="{9A022D7E-57C8-46FB-A6EE-C93EE7765143}" destId="{E523B3F2-F231-45F8-9420-67FB8E41D990}" srcOrd="2" destOrd="0" presId="urn:microsoft.com/office/officeart/2009/3/layout/HorizontalOrganizationChart"/>
    <dgm:cxn modelId="{E3FF8E52-762D-427C-9E98-9C2343CF0429}" type="presParOf" srcId="{492FD90E-72F3-43A4-B3D2-7A5C6F168952}" destId="{90D819C5-32E0-4A61-85DA-B46C4DAED7DA}" srcOrd="1" destOrd="0" presId="urn:microsoft.com/office/officeart/2009/3/layout/HorizontalOrganizationChart"/>
    <dgm:cxn modelId="{63CE12F7-4915-42CA-846F-DD069D9671E7}" type="presParOf" srcId="{90D819C5-32E0-4A61-85DA-B46C4DAED7DA}" destId="{9F766B15-B48E-4646-A1D3-92C3F76F2835}" srcOrd="0" destOrd="0" presId="urn:microsoft.com/office/officeart/2009/3/layout/HorizontalOrganizationChart"/>
    <dgm:cxn modelId="{D66795DD-A3EC-4076-AEAF-42BA83F6487B}" type="presParOf" srcId="{9F766B15-B48E-4646-A1D3-92C3F76F2835}" destId="{00E0E68E-5177-4D08-BF11-CE56623BC274}" srcOrd="0" destOrd="0" presId="urn:microsoft.com/office/officeart/2009/3/layout/HorizontalOrganizationChart"/>
    <dgm:cxn modelId="{32DC0264-FD1D-4CB9-9267-3858D484AC39}" type="presParOf" srcId="{9F766B15-B48E-4646-A1D3-92C3F76F2835}" destId="{5D6CFD36-4122-4F19-8F27-9E4DE23C712E}" srcOrd="1" destOrd="0" presId="urn:microsoft.com/office/officeart/2009/3/layout/HorizontalOrganizationChart"/>
    <dgm:cxn modelId="{30E6517F-2F25-4AE6-A123-0BBE9EE5E9C8}" type="presParOf" srcId="{90D819C5-32E0-4A61-85DA-B46C4DAED7DA}" destId="{B79E5E7A-14B9-4DA8-AE1C-D795B07CC90E}" srcOrd="1" destOrd="0" presId="urn:microsoft.com/office/officeart/2009/3/layout/HorizontalOrganizationChart"/>
    <dgm:cxn modelId="{CC20CA6E-6356-46FF-8CFC-136ABAB3AF46}" type="presParOf" srcId="{B79E5E7A-14B9-4DA8-AE1C-D795B07CC90E}" destId="{DC2C31C4-E5C3-4C1A-BE05-2F5B8AF5826E}" srcOrd="0" destOrd="0" presId="urn:microsoft.com/office/officeart/2009/3/layout/HorizontalOrganizationChart"/>
    <dgm:cxn modelId="{44266124-9173-49D7-AADD-BC14C60D89D5}" type="presParOf" srcId="{B79E5E7A-14B9-4DA8-AE1C-D795B07CC90E}" destId="{2483C741-A1D8-433C-86E4-D5940433AA9D}" srcOrd="1" destOrd="0" presId="urn:microsoft.com/office/officeart/2009/3/layout/HorizontalOrganizationChart"/>
    <dgm:cxn modelId="{557FA1D1-146F-4E63-87F9-4A4EE9DA9105}" type="presParOf" srcId="{2483C741-A1D8-433C-86E4-D5940433AA9D}" destId="{B1839C97-A8E5-4C74-AC83-6C4AB713C5F1}" srcOrd="0" destOrd="0" presId="urn:microsoft.com/office/officeart/2009/3/layout/HorizontalOrganizationChart"/>
    <dgm:cxn modelId="{D95B1A65-D91E-42A6-93FC-8D01E0234CAD}" type="presParOf" srcId="{B1839C97-A8E5-4C74-AC83-6C4AB713C5F1}" destId="{C63F2131-37EA-4657-B289-E865EFF41908}" srcOrd="0" destOrd="0" presId="urn:microsoft.com/office/officeart/2009/3/layout/HorizontalOrganizationChart"/>
    <dgm:cxn modelId="{E06A0857-08F3-4B3B-884C-F31354D988D1}" type="presParOf" srcId="{B1839C97-A8E5-4C74-AC83-6C4AB713C5F1}" destId="{DA805A36-1CD4-4636-B27C-6CABC9041CB6}" srcOrd="1" destOrd="0" presId="urn:microsoft.com/office/officeart/2009/3/layout/HorizontalOrganizationChart"/>
    <dgm:cxn modelId="{10D9B584-DCA5-4DDE-A7C2-1390C2F95E60}" type="presParOf" srcId="{2483C741-A1D8-433C-86E4-D5940433AA9D}" destId="{4F99A04C-31C2-49B2-832B-CBB97E1D5CAD}" srcOrd="1" destOrd="0" presId="urn:microsoft.com/office/officeart/2009/3/layout/HorizontalOrganizationChart"/>
    <dgm:cxn modelId="{3695B375-B588-4F4C-9BFF-3C85761ADCFE}" type="presParOf" srcId="{2483C741-A1D8-433C-86E4-D5940433AA9D}" destId="{862DE408-FDEC-4A42-8D62-9667D7E548A2}" srcOrd="2" destOrd="0" presId="urn:microsoft.com/office/officeart/2009/3/layout/HorizontalOrganizationChart"/>
    <dgm:cxn modelId="{15E70DBA-A27D-46D9-84ED-30866C1BAD4E}" type="presParOf" srcId="{90D819C5-32E0-4A61-85DA-B46C4DAED7DA}" destId="{CA01CABF-FB7D-4F28-9534-4817FE9315A5}" srcOrd="2" destOrd="0" presId="urn:microsoft.com/office/officeart/2009/3/layout/HorizontalOrganizationChart"/>
    <dgm:cxn modelId="{D78BED99-5DCA-48C9-82D0-251F40ECEB3D}" type="presParOf" srcId="{492FD90E-72F3-43A4-B3D2-7A5C6F168952}" destId="{CA0BE771-F5C0-4168-9C5D-11B7F9F4DF20}" srcOrd="2" destOrd="0" presId="urn:microsoft.com/office/officeart/2009/3/layout/HorizontalOrganizationChart"/>
    <dgm:cxn modelId="{0542BD84-5452-46C9-89E2-C0843CF08808}" type="presParOf" srcId="{CA0BE771-F5C0-4168-9C5D-11B7F9F4DF20}" destId="{DB918752-93EB-4446-B255-00096BBF833F}" srcOrd="0" destOrd="0" presId="urn:microsoft.com/office/officeart/2009/3/layout/HorizontalOrganizationChart"/>
    <dgm:cxn modelId="{476411B2-456F-4082-ABCF-C33E3E02FCE5}" type="presParOf" srcId="{DB918752-93EB-4446-B255-00096BBF833F}" destId="{1485AD11-C4FE-4110-8730-7B40D0EDD779}" srcOrd="0" destOrd="0" presId="urn:microsoft.com/office/officeart/2009/3/layout/HorizontalOrganizationChart"/>
    <dgm:cxn modelId="{D5EA3994-4874-4D57-9E27-ADA703F56A16}" type="presParOf" srcId="{DB918752-93EB-4446-B255-00096BBF833F}" destId="{15B92422-9A4B-4EF7-B538-0C80575A48F8}" srcOrd="1" destOrd="0" presId="urn:microsoft.com/office/officeart/2009/3/layout/HorizontalOrganizationChart"/>
    <dgm:cxn modelId="{838BBE3C-ED1B-48B6-BB21-F8427F696718}" type="presParOf" srcId="{CA0BE771-F5C0-4168-9C5D-11B7F9F4DF20}" destId="{51862D4B-C57E-4333-98E3-057CB8DDD2DF}" srcOrd="1" destOrd="0" presId="urn:microsoft.com/office/officeart/2009/3/layout/HorizontalOrganizationChart"/>
    <dgm:cxn modelId="{A324A440-3622-4BFA-8F08-4A3B257B1FF2}" type="presParOf" srcId="{CA0BE771-F5C0-4168-9C5D-11B7F9F4DF20}" destId="{B007F7CE-BA9F-4ED8-B4A2-CDF252CD482E}" srcOrd="2" destOrd="0" presId="urn:microsoft.com/office/officeart/2009/3/layout/HorizontalOrganizationChart"/>
    <dgm:cxn modelId="{3A003693-B054-4F5C-A476-D517EB60262D}" type="presParOf" srcId="{492FD90E-72F3-43A4-B3D2-7A5C6F168952}" destId="{56AF4F22-CCC1-43A5-BB62-A9CB47E7FD71}" srcOrd="3" destOrd="0" presId="urn:microsoft.com/office/officeart/2009/3/layout/HorizontalOrganizationChart"/>
    <dgm:cxn modelId="{50C1B346-BE1F-4E47-A0B8-BDEB2DC75EC1}" type="presParOf" srcId="{56AF4F22-CCC1-43A5-BB62-A9CB47E7FD71}" destId="{75F8F5B7-5ABE-4DBB-A625-D38D9F04D480}" srcOrd="0" destOrd="0" presId="urn:microsoft.com/office/officeart/2009/3/layout/HorizontalOrganizationChart"/>
    <dgm:cxn modelId="{98A86357-5AA0-4835-A507-A7A555DA7BB5}" type="presParOf" srcId="{75F8F5B7-5ABE-4DBB-A625-D38D9F04D480}" destId="{E5438DB3-F268-4305-897E-37EDD4431F96}" srcOrd="0" destOrd="0" presId="urn:microsoft.com/office/officeart/2009/3/layout/HorizontalOrganizationChart"/>
    <dgm:cxn modelId="{552A0FAC-0397-4DA1-9502-C40E36937A1B}" type="presParOf" srcId="{75F8F5B7-5ABE-4DBB-A625-D38D9F04D480}" destId="{7C5C69B0-118E-4BAD-B53D-4D6EA19E0C80}" srcOrd="1" destOrd="0" presId="urn:microsoft.com/office/officeart/2009/3/layout/HorizontalOrganizationChart"/>
    <dgm:cxn modelId="{EBF17A29-2B17-4534-BCA3-3DCB18D6505F}" type="presParOf" srcId="{56AF4F22-CCC1-43A5-BB62-A9CB47E7FD71}" destId="{F92A3F3D-4D9B-40D7-8B96-C5DBF848BF9F}" srcOrd="1" destOrd="0" presId="urn:microsoft.com/office/officeart/2009/3/layout/HorizontalOrganizationChart"/>
    <dgm:cxn modelId="{265FF556-2D6A-4A06-AF6C-4EE47DBD5DD2}" type="presParOf" srcId="{56AF4F22-CCC1-43A5-BB62-A9CB47E7FD71}" destId="{08CE5936-89E6-4712-BFFD-177C8CD68D88}" srcOrd="2" destOrd="0" presId="urn:microsoft.com/office/officeart/2009/3/layout/HorizontalOrganizationChart"/>
    <dgm:cxn modelId="{5243F9D0-1EE8-4321-8E70-4F17F7EC0F18}" type="presParOf" srcId="{492FD90E-72F3-43A4-B3D2-7A5C6F168952}" destId="{E8E2737B-828A-45FB-82B6-E3B944E44D99}" srcOrd="4" destOrd="0" presId="urn:microsoft.com/office/officeart/2009/3/layout/HorizontalOrganizationChart"/>
    <dgm:cxn modelId="{E7A3A112-240B-4012-8530-F5FB9E29FF38}" type="presParOf" srcId="{E8E2737B-828A-45FB-82B6-E3B944E44D99}" destId="{8D0D9675-50F7-46D4-902E-93F9F4DD910D}" srcOrd="0" destOrd="0" presId="urn:microsoft.com/office/officeart/2009/3/layout/HorizontalOrganizationChart"/>
    <dgm:cxn modelId="{4BA3FD3D-EACC-4CB0-B0C3-8CB829120DE2}" type="presParOf" srcId="{8D0D9675-50F7-46D4-902E-93F9F4DD910D}" destId="{58DCE46D-FF92-46D7-AAEB-B62D0BA753CE}" srcOrd="0" destOrd="0" presId="urn:microsoft.com/office/officeart/2009/3/layout/HorizontalOrganizationChart"/>
    <dgm:cxn modelId="{EB11CD3C-8ADF-4EC3-BBF7-71E3C8B39398}" type="presParOf" srcId="{8D0D9675-50F7-46D4-902E-93F9F4DD910D}" destId="{D70A848B-2A3E-4394-8ECD-FD8DC5C3A8DF}" srcOrd="1" destOrd="0" presId="urn:microsoft.com/office/officeart/2009/3/layout/HorizontalOrganizationChart"/>
    <dgm:cxn modelId="{5CD646E7-D370-4F60-A110-78F755FDB5A9}" type="presParOf" srcId="{E8E2737B-828A-45FB-82B6-E3B944E44D99}" destId="{2739D8A7-0BEA-4075-8303-D66446146BEC}" srcOrd="1" destOrd="0" presId="urn:microsoft.com/office/officeart/2009/3/layout/HorizontalOrganizationChart"/>
    <dgm:cxn modelId="{8A347E86-F794-4822-8EA8-A935F916420C}" type="presParOf" srcId="{E8E2737B-828A-45FB-82B6-E3B944E44D99}" destId="{5B352F4E-B02D-43A0-97FB-20373E3A45D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A0E4D4-A6A0-4F37-91CE-A3AAAB817F88}"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E9E1B0A9-FFFA-4CE3-B063-204EFCFDF9AB}">
      <dgm:prSet/>
      <dgm:spPr/>
      <dgm:t>
        <a:bodyPr/>
        <a:lstStyle/>
        <a:p>
          <a:pPr rtl="0"/>
          <a:r>
            <a:rPr lang="en-US"/>
            <a:t>Next Meeting:</a:t>
          </a:r>
        </a:p>
      </dgm:t>
    </dgm:pt>
    <dgm:pt modelId="{F55D08FB-C664-4AC9-B14B-336AFA7ECB43}" type="parTrans" cxnId="{7799FBF8-82E8-467C-BB12-C65F858CCDA7}">
      <dgm:prSet/>
      <dgm:spPr/>
      <dgm:t>
        <a:bodyPr/>
        <a:lstStyle/>
        <a:p>
          <a:endParaRPr lang="en-US"/>
        </a:p>
      </dgm:t>
    </dgm:pt>
    <dgm:pt modelId="{B9A99B14-BFCD-457A-9E07-FC570CFF6AAD}" type="sibTrans" cxnId="{7799FBF8-82E8-467C-BB12-C65F858CCDA7}">
      <dgm:prSet/>
      <dgm:spPr/>
      <dgm:t>
        <a:bodyPr/>
        <a:lstStyle/>
        <a:p>
          <a:endParaRPr lang="en-US"/>
        </a:p>
      </dgm:t>
    </dgm:pt>
    <dgm:pt modelId="{9EA16B51-4024-421F-9F74-5048A1F09138}">
      <dgm:prSet/>
      <dgm:spPr/>
      <dgm:t>
        <a:bodyPr/>
        <a:lstStyle/>
        <a:p>
          <a:r>
            <a:rPr lang="en-US"/>
            <a:t>Keep in touch</a:t>
          </a:r>
        </a:p>
      </dgm:t>
    </dgm:pt>
    <dgm:pt modelId="{D9C9D7B4-F6BC-4D95-BA8A-9AE960F1C975}" type="parTrans" cxnId="{06395A12-4B59-451C-A351-34075C5D5F8B}">
      <dgm:prSet/>
      <dgm:spPr/>
      <dgm:t>
        <a:bodyPr/>
        <a:lstStyle/>
        <a:p>
          <a:endParaRPr lang="en-US"/>
        </a:p>
      </dgm:t>
    </dgm:pt>
    <dgm:pt modelId="{CF518D4C-AE1A-43E2-BC9A-39616D5A9CF3}" type="sibTrans" cxnId="{06395A12-4B59-451C-A351-34075C5D5F8B}">
      <dgm:prSet/>
      <dgm:spPr/>
      <dgm:t>
        <a:bodyPr/>
        <a:lstStyle/>
        <a:p>
          <a:endParaRPr lang="en-US"/>
        </a:p>
      </dgm:t>
    </dgm:pt>
    <dgm:pt modelId="{1B595D76-D78C-4D91-AA56-B55D4FCD0C33}">
      <dgm:prSet/>
      <dgm:spPr/>
      <dgm:t>
        <a:bodyPr/>
        <a:lstStyle/>
        <a:p>
          <a:r>
            <a:rPr lang="en-US"/>
            <a:t>bos@ncceh.org</a:t>
          </a:r>
        </a:p>
      </dgm:t>
    </dgm:pt>
    <dgm:pt modelId="{57B1F464-B7CA-4138-B5FA-22EB6A2D9452}" type="parTrans" cxnId="{3C0C409A-2098-42A0-95C0-510B58E04998}">
      <dgm:prSet/>
      <dgm:spPr/>
      <dgm:t>
        <a:bodyPr/>
        <a:lstStyle/>
        <a:p>
          <a:endParaRPr lang="en-US"/>
        </a:p>
      </dgm:t>
    </dgm:pt>
    <dgm:pt modelId="{54D66431-3EEC-460C-9BB2-32DEC2616F58}" type="sibTrans" cxnId="{3C0C409A-2098-42A0-95C0-510B58E04998}">
      <dgm:prSet/>
      <dgm:spPr/>
      <dgm:t>
        <a:bodyPr/>
        <a:lstStyle/>
        <a:p>
          <a:endParaRPr lang="en-US"/>
        </a:p>
      </dgm:t>
    </dgm:pt>
    <dgm:pt modelId="{B26D0768-4E98-499A-9780-78E4C2A0A8B2}">
      <dgm:prSet/>
      <dgm:spPr/>
      <dgm:t>
        <a:bodyPr/>
        <a:lstStyle/>
        <a:p>
          <a:r>
            <a:rPr lang="en-US"/>
            <a:t>919.755.4393</a:t>
          </a:r>
        </a:p>
      </dgm:t>
    </dgm:pt>
    <dgm:pt modelId="{8AAF2265-B03C-48A6-A0E5-1D3510CD7131}" type="parTrans" cxnId="{020F9EA4-5200-4B9B-A58C-6F2B9BB8167A}">
      <dgm:prSet/>
      <dgm:spPr/>
      <dgm:t>
        <a:bodyPr/>
        <a:lstStyle/>
        <a:p>
          <a:endParaRPr lang="en-US"/>
        </a:p>
      </dgm:t>
    </dgm:pt>
    <dgm:pt modelId="{71D738F9-8449-42F3-A0A5-B33092FA9A19}" type="sibTrans" cxnId="{020F9EA4-5200-4B9B-A58C-6F2B9BB8167A}">
      <dgm:prSet/>
      <dgm:spPr/>
      <dgm:t>
        <a:bodyPr/>
        <a:lstStyle/>
        <a:p>
          <a:endParaRPr lang="en-US"/>
        </a:p>
      </dgm:t>
    </dgm:pt>
    <dgm:pt modelId="{6F235792-E29D-4DD6-B325-506F3638600D}">
      <dgm:prSet phldr="0"/>
      <dgm:spPr/>
      <dgm:t>
        <a:bodyPr/>
        <a:lstStyle/>
        <a:p>
          <a:pPr rtl="0"/>
          <a:r>
            <a:rPr lang="en-US">
              <a:latin typeface="Franklin Gothic Demi"/>
            </a:rPr>
            <a:t> March 16th</a:t>
          </a:r>
          <a:endParaRPr lang="en-US"/>
        </a:p>
      </dgm:t>
    </dgm:pt>
    <dgm:pt modelId="{C20CA6DB-BBFC-4FA0-8727-8E05B04FD3D3}" type="parTrans" cxnId="{E0B7AEF8-FF0F-41F7-BC56-8E7C8E95B452}">
      <dgm:prSet/>
      <dgm:spPr/>
      <dgm:t>
        <a:bodyPr/>
        <a:lstStyle/>
        <a:p>
          <a:endParaRPr lang="en-US"/>
        </a:p>
      </dgm:t>
    </dgm:pt>
    <dgm:pt modelId="{0C649ED1-CB1C-4A35-A486-B06F7C4A29B3}" type="sibTrans" cxnId="{E0B7AEF8-FF0F-41F7-BC56-8E7C8E95B452}">
      <dgm:prSet/>
      <dgm:spPr/>
      <dgm:t>
        <a:bodyPr/>
        <a:lstStyle/>
        <a:p>
          <a:endParaRPr lang="en-US"/>
        </a:p>
      </dgm:t>
    </dgm:pt>
    <dgm:pt modelId="{C9C9A1A4-02F7-44BB-A5B2-D00E55FCCF3D}">
      <dgm:prSet phldr="0"/>
      <dgm:spPr/>
      <dgm:t>
        <a:bodyPr/>
        <a:lstStyle/>
        <a:p>
          <a:pPr rtl="0"/>
          <a:r>
            <a:rPr lang="en-US">
              <a:latin typeface="Franklin Gothic Demi"/>
            </a:rPr>
            <a:t>11:30 A.M.</a:t>
          </a:r>
        </a:p>
      </dgm:t>
    </dgm:pt>
    <dgm:pt modelId="{1CDA6CA5-BAA2-4B22-AED5-07A94302C85C}" type="parTrans" cxnId="{759D5048-D052-46DB-811F-87CA633197C8}">
      <dgm:prSet/>
      <dgm:spPr/>
      <dgm:t>
        <a:bodyPr/>
        <a:lstStyle/>
        <a:p>
          <a:endParaRPr lang="en-US"/>
        </a:p>
      </dgm:t>
    </dgm:pt>
    <dgm:pt modelId="{82361980-DC80-400E-8D0D-1754DBAE813B}" type="sibTrans" cxnId="{759D5048-D052-46DB-811F-87CA633197C8}">
      <dgm:prSet/>
      <dgm:spPr/>
      <dgm:t>
        <a:bodyPr/>
        <a:lstStyle/>
        <a:p>
          <a:endParaRPr lang="en-US"/>
        </a:p>
      </dgm:t>
    </dgm:pt>
    <dgm:pt modelId="{011B8AB1-926A-4A14-8E28-DEA42108B291}" type="pres">
      <dgm:prSet presAssocID="{92A0E4D4-A6A0-4F37-91CE-A3AAAB817F88}" presName="hierChild1" presStyleCnt="0">
        <dgm:presLayoutVars>
          <dgm:orgChart val="1"/>
          <dgm:chPref val="1"/>
          <dgm:dir/>
          <dgm:animOne val="branch"/>
          <dgm:animLvl val="lvl"/>
          <dgm:resizeHandles/>
        </dgm:presLayoutVars>
      </dgm:prSet>
      <dgm:spPr/>
    </dgm:pt>
    <dgm:pt modelId="{B8DDEC76-0BAA-4746-8F7C-D8B2E5323B0D}" type="pres">
      <dgm:prSet presAssocID="{E9E1B0A9-FFFA-4CE3-B063-204EFCFDF9AB}" presName="hierRoot1" presStyleCnt="0">
        <dgm:presLayoutVars>
          <dgm:hierBranch val="init"/>
        </dgm:presLayoutVars>
      </dgm:prSet>
      <dgm:spPr/>
    </dgm:pt>
    <dgm:pt modelId="{D00D01C7-95EC-400C-B54A-01F78424B1F7}" type="pres">
      <dgm:prSet presAssocID="{E9E1B0A9-FFFA-4CE3-B063-204EFCFDF9AB}" presName="rootComposite1" presStyleCnt="0"/>
      <dgm:spPr/>
    </dgm:pt>
    <dgm:pt modelId="{F87AF0FD-1AFC-460D-847D-616AB1C1FD5F}" type="pres">
      <dgm:prSet presAssocID="{E9E1B0A9-FFFA-4CE3-B063-204EFCFDF9AB}" presName="rootText1" presStyleLbl="node0" presStyleIdx="0" presStyleCnt="2">
        <dgm:presLayoutVars>
          <dgm:chPref val="3"/>
        </dgm:presLayoutVars>
      </dgm:prSet>
      <dgm:spPr/>
    </dgm:pt>
    <dgm:pt modelId="{6F4FFC2D-20E5-4605-812E-9175B6ED0B24}" type="pres">
      <dgm:prSet presAssocID="{E9E1B0A9-FFFA-4CE3-B063-204EFCFDF9AB}" presName="rootConnector1" presStyleLbl="node1" presStyleIdx="0" presStyleCnt="0"/>
      <dgm:spPr/>
    </dgm:pt>
    <dgm:pt modelId="{7B93AF33-CA10-4266-8A5B-77B88D899870}" type="pres">
      <dgm:prSet presAssocID="{E9E1B0A9-FFFA-4CE3-B063-204EFCFDF9AB}" presName="hierChild2" presStyleCnt="0"/>
      <dgm:spPr/>
    </dgm:pt>
    <dgm:pt modelId="{9A78487D-1A75-4513-8253-BDE3EBE4124B}" type="pres">
      <dgm:prSet presAssocID="{C20CA6DB-BBFC-4FA0-8727-8E05B04FD3D3}" presName="Name64" presStyleLbl="parChTrans1D2" presStyleIdx="0" presStyleCnt="4"/>
      <dgm:spPr/>
    </dgm:pt>
    <dgm:pt modelId="{4E754C06-F119-49F3-A766-DE0BAECD5635}" type="pres">
      <dgm:prSet presAssocID="{6F235792-E29D-4DD6-B325-506F3638600D}" presName="hierRoot2" presStyleCnt="0">
        <dgm:presLayoutVars>
          <dgm:hierBranch val="init"/>
        </dgm:presLayoutVars>
      </dgm:prSet>
      <dgm:spPr/>
    </dgm:pt>
    <dgm:pt modelId="{7133B9E8-8C0C-4D28-A294-E71F12F65439}" type="pres">
      <dgm:prSet presAssocID="{6F235792-E29D-4DD6-B325-506F3638600D}" presName="rootComposite" presStyleCnt="0"/>
      <dgm:spPr/>
    </dgm:pt>
    <dgm:pt modelId="{1CA6F289-179A-43F1-88EF-AFEC0F6BDD1D}" type="pres">
      <dgm:prSet presAssocID="{6F235792-E29D-4DD6-B325-506F3638600D}" presName="rootText" presStyleLbl="node2" presStyleIdx="0" presStyleCnt="4">
        <dgm:presLayoutVars>
          <dgm:chPref val="3"/>
        </dgm:presLayoutVars>
      </dgm:prSet>
      <dgm:spPr/>
    </dgm:pt>
    <dgm:pt modelId="{28EAC6F1-F05E-4F68-AF2E-076FE4446017}" type="pres">
      <dgm:prSet presAssocID="{6F235792-E29D-4DD6-B325-506F3638600D}" presName="rootConnector" presStyleLbl="node2" presStyleIdx="0" presStyleCnt="4"/>
      <dgm:spPr/>
    </dgm:pt>
    <dgm:pt modelId="{BEBEA120-CE89-425E-8298-7AC694F48F3E}" type="pres">
      <dgm:prSet presAssocID="{6F235792-E29D-4DD6-B325-506F3638600D}" presName="hierChild4" presStyleCnt="0"/>
      <dgm:spPr/>
    </dgm:pt>
    <dgm:pt modelId="{3936D034-E976-495E-97B8-FC7F9E60E430}" type="pres">
      <dgm:prSet presAssocID="{6F235792-E29D-4DD6-B325-506F3638600D}" presName="hierChild5" presStyleCnt="0"/>
      <dgm:spPr/>
    </dgm:pt>
    <dgm:pt modelId="{594C0100-FB55-4D0F-A986-979B65F9C87A}" type="pres">
      <dgm:prSet presAssocID="{1CDA6CA5-BAA2-4B22-AED5-07A94302C85C}" presName="Name64" presStyleLbl="parChTrans1D2" presStyleIdx="1" presStyleCnt="4"/>
      <dgm:spPr/>
    </dgm:pt>
    <dgm:pt modelId="{38C89BA9-241A-437A-AAF6-BBBAE57CCB7A}" type="pres">
      <dgm:prSet presAssocID="{C9C9A1A4-02F7-44BB-A5B2-D00E55FCCF3D}" presName="hierRoot2" presStyleCnt="0">
        <dgm:presLayoutVars>
          <dgm:hierBranch val="init"/>
        </dgm:presLayoutVars>
      </dgm:prSet>
      <dgm:spPr/>
    </dgm:pt>
    <dgm:pt modelId="{61968140-661C-434A-AB03-1C0D4E100323}" type="pres">
      <dgm:prSet presAssocID="{C9C9A1A4-02F7-44BB-A5B2-D00E55FCCF3D}" presName="rootComposite" presStyleCnt="0"/>
      <dgm:spPr/>
    </dgm:pt>
    <dgm:pt modelId="{C637431B-5C32-48A5-B65D-BF6452F0CE1C}" type="pres">
      <dgm:prSet presAssocID="{C9C9A1A4-02F7-44BB-A5B2-D00E55FCCF3D}" presName="rootText" presStyleLbl="node2" presStyleIdx="1" presStyleCnt="4">
        <dgm:presLayoutVars>
          <dgm:chPref val="3"/>
        </dgm:presLayoutVars>
      </dgm:prSet>
      <dgm:spPr/>
    </dgm:pt>
    <dgm:pt modelId="{21EC932B-A42B-461A-9F34-DC5A0C991550}" type="pres">
      <dgm:prSet presAssocID="{C9C9A1A4-02F7-44BB-A5B2-D00E55FCCF3D}" presName="rootConnector" presStyleLbl="node2" presStyleIdx="1" presStyleCnt="4"/>
      <dgm:spPr/>
    </dgm:pt>
    <dgm:pt modelId="{B59370BC-7BDC-4239-9963-5B4258B86A05}" type="pres">
      <dgm:prSet presAssocID="{C9C9A1A4-02F7-44BB-A5B2-D00E55FCCF3D}" presName="hierChild4" presStyleCnt="0"/>
      <dgm:spPr/>
    </dgm:pt>
    <dgm:pt modelId="{F4DA80D2-D54D-4779-BBDC-7BA7531BF19B}" type="pres">
      <dgm:prSet presAssocID="{C9C9A1A4-02F7-44BB-A5B2-D00E55FCCF3D}" presName="hierChild5" presStyleCnt="0"/>
      <dgm:spPr/>
    </dgm:pt>
    <dgm:pt modelId="{209F997C-5609-4A27-8AD8-62B28CB3292A}" type="pres">
      <dgm:prSet presAssocID="{E9E1B0A9-FFFA-4CE3-B063-204EFCFDF9AB}" presName="hierChild3" presStyleCnt="0"/>
      <dgm:spPr/>
    </dgm:pt>
    <dgm:pt modelId="{204BF5A6-83A0-4F63-A9A1-200D27E4C3BF}" type="pres">
      <dgm:prSet presAssocID="{9EA16B51-4024-421F-9F74-5048A1F09138}" presName="hierRoot1" presStyleCnt="0">
        <dgm:presLayoutVars>
          <dgm:hierBranch val="init"/>
        </dgm:presLayoutVars>
      </dgm:prSet>
      <dgm:spPr/>
    </dgm:pt>
    <dgm:pt modelId="{C21618CD-E5F7-4177-B5CD-BAFF6A482A69}" type="pres">
      <dgm:prSet presAssocID="{9EA16B51-4024-421F-9F74-5048A1F09138}" presName="rootComposite1" presStyleCnt="0"/>
      <dgm:spPr/>
    </dgm:pt>
    <dgm:pt modelId="{3636D987-F515-4F21-B7C5-68D73BFA3DDD}" type="pres">
      <dgm:prSet presAssocID="{9EA16B51-4024-421F-9F74-5048A1F09138}" presName="rootText1" presStyleLbl="node0" presStyleIdx="1" presStyleCnt="2">
        <dgm:presLayoutVars>
          <dgm:chPref val="3"/>
        </dgm:presLayoutVars>
      </dgm:prSet>
      <dgm:spPr/>
    </dgm:pt>
    <dgm:pt modelId="{119DD76D-909F-49CE-AB0D-76A9FE23AF6F}" type="pres">
      <dgm:prSet presAssocID="{9EA16B51-4024-421F-9F74-5048A1F09138}" presName="rootConnector1" presStyleLbl="node1" presStyleIdx="0" presStyleCnt="0"/>
      <dgm:spPr/>
    </dgm:pt>
    <dgm:pt modelId="{1ED19943-FA54-4550-874C-E629EAB87AB2}" type="pres">
      <dgm:prSet presAssocID="{9EA16B51-4024-421F-9F74-5048A1F09138}" presName="hierChild2" presStyleCnt="0"/>
      <dgm:spPr/>
    </dgm:pt>
    <dgm:pt modelId="{7C684639-2403-4CAD-9D18-C19F15784181}" type="pres">
      <dgm:prSet presAssocID="{57B1F464-B7CA-4138-B5FA-22EB6A2D9452}" presName="Name64" presStyleLbl="parChTrans1D2" presStyleIdx="2" presStyleCnt="4"/>
      <dgm:spPr/>
    </dgm:pt>
    <dgm:pt modelId="{9EC25384-F20C-4409-B081-94EE79FB962A}" type="pres">
      <dgm:prSet presAssocID="{1B595D76-D78C-4D91-AA56-B55D4FCD0C33}" presName="hierRoot2" presStyleCnt="0">
        <dgm:presLayoutVars>
          <dgm:hierBranch val="init"/>
        </dgm:presLayoutVars>
      </dgm:prSet>
      <dgm:spPr/>
    </dgm:pt>
    <dgm:pt modelId="{B9F7F3AC-9091-44A7-BFBE-8EB71063CBB5}" type="pres">
      <dgm:prSet presAssocID="{1B595D76-D78C-4D91-AA56-B55D4FCD0C33}" presName="rootComposite" presStyleCnt="0"/>
      <dgm:spPr/>
    </dgm:pt>
    <dgm:pt modelId="{0CAB9BDB-30E3-4267-BD89-01B43B5DDBD4}" type="pres">
      <dgm:prSet presAssocID="{1B595D76-D78C-4D91-AA56-B55D4FCD0C33}" presName="rootText" presStyleLbl="node2" presStyleIdx="2" presStyleCnt="4">
        <dgm:presLayoutVars>
          <dgm:chPref val="3"/>
        </dgm:presLayoutVars>
      </dgm:prSet>
      <dgm:spPr/>
    </dgm:pt>
    <dgm:pt modelId="{BC0DC408-D36A-4076-B92A-FEAB3D9EF9DF}" type="pres">
      <dgm:prSet presAssocID="{1B595D76-D78C-4D91-AA56-B55D4FCD0C33}" presName="rootConnector" presStyleLbl="node2" presStyleIdx="2" presStyleCnt="4"/>
      <dgm:spPr/>
    </dgm:pt>
    <dgm:pt modelId="{D5FE7C0A-63D1-48F1-8E87-40DC80091547}" type="pres">
      <dgm:prSet presAssocID="{1B595D76-D78C-4D91-AA56-B55D4FCD0C33}" presName="hierChild4" presStyleCnt="0"/>
      <dgm:spPr/>
    </dgm:pt>
    <dgm:pt modelId="{CA240909-327F-4BE9-A3D9-E25ADD0B30E8}" type="pres">
      <dgm:prSet presAssocID="{1B595D76-D78C-4D91-AA56-B55D4FCD0C33}" presName="hierChild5" presStyleCnt="0"/>
      <dgm:spPr/>
    </dgm:pt>
    <dgm:pt modelId="{73DEA7F5-8306-4C0B-85FB-DCB06680261B}" type="pres">
      <dgm:prSet presAssocID="{8AAF2265-B03C-48A6-A0E5-1D3510CD7131}" presName="Name64" presStyleLbl="parChTrans1D2" presStyleIdx="3" presStyleCnt="4"/>
      <dgm:spPr/>
    </dgm:pt>
    <dgm:pt modelId="{CE0568FD-B5A6-42C2-903C-6A89A48DCB63}" type="pres">
      <dgm:prSet presAssocID="{B26D0768-4E98-499A-9780-78E4C2A0A8B2}" presName="hierRoot2" presStyleCnt="0">
        <dgm:presLayoutVars>
          <dgm:hierBranch val="init"/>
        </dgm:presLayoutVars>
      </dgm:prSet>
      <dgm:spPr/>
    </dgm:pt>
    <dgm:pt modelId="{5D3D7F2F-98A3-4272-92F6-E5EE5B9A8992}" type="pres">
      <dgm:prSet presAssocID="{B26D0768-4E98-499A-9780-78E4C2A0A8B2}" presName="rootComposite" presStyleCnt="0"/>
      <dgm:spPr/>
    </dgm:pt>
    <dgm:pt modelId="{4D1EDE90-1D7D-4F14-8522-AEAFB8A42470}" type="pres">
      <dgm:prSet presAssocID="{B26D0768-4E98-499A-9780-78E4C2A0A8B2}" presName="rootText" presStyleLbl="node2" presStyleIdx="3" presStyleCnt="4">
        <dgm:presLayoutVars>
          <dgm:chPref val="3"/>
        </dgm:presLayoutVars>
      </dgm:prSet>
      <dgm:spPr/>
    </dgm:pt>
    <dgm:pt modelId="{E14BA566-F3E2-4B7D-95B3-9E9944527593}" type="pres">
      <dgm:prSet presAssocID="{B26D0768-4E98-499A-9780-78E4C2A0A8B2}" presName="rootConnector" presStyleLbl="node2" presStyleIdx="3" presStyleCnt="4"/>
      <dgm:spPr/>
    </dgm:pt>
    <dgm:pt modelId="{7BC4451C-E675-476E-B10B-854EC140B3B9}" type="pres">
      <dgm:prSet presAssocID="{B26D0768-4E98-499A-9780-78E4C2A0A8B2}" presName="hierChild4" presStyleCnt="0"/>
      <dgm:spPr/>
    </dgm:pt>
    <dgm:pt modelId="{60E67F2A-EFC3-4C25-B7EA-69C6CDD4D7A9}" type="pres">
      <dgm:prSet presAssocID="{B26D0768-4E98-499A-9780-78E4C2A0A8B2}" presName="hierChild5" presStyleCnt="0"/>
      <dgm:spPr/>
    </dgm:pt>
    <dgm:pt modelId="{C1A1405B-1AA6-44D9-840E-91D56535826E}" type="pres">
      <dgm:prSet presAssocID="{9EA16B51-4024-421F-9F74-5048A1F09138}" presName="hierChild3" presStyleCnt="0"/>
      <dgm:spPr/>
    </dgm:pt>
  </dgm:ptLst>
  <dgm:cxnLst>
    <dgm:cxn modelId="{06395A12-4B59-451C-A351-34075C5D5F8B}" srcId="{92A0E4D4-A6A0-4F37-91CE-A3AAAB817F88}" destId="{9EA16B51-4024-421F-9F74-5048A1F09138}" srcOrd="1" destOrd="0" parTransId="{D9C9D7B4-F6BC-4D95-BA8A-9AE960F1C975}" sibTransId="{CF518D4C-AE1A-43E2-BC9A-39616D5A9CF3}"/>
    <dgm:cxn modelId="{1D7F422C-9E53-43DF-B028-97067855C1E5}" type="presOf" srcId="{C9C9A1A4-02F7-44BB-A5B2-D00E55FCCF3D}" destId="{C637431B-5C32-48A5-B65D-BF6452F0CE1C}" srcOrd="0" destOrd="0" presId="urn:microsoft.com/office/officeart/2009/3/layout/HorizontalOrganizationChart"/>
    <dgm:cxn modelId="{1CD42936-546D-4E15-876E-800D5B380FC0}" type="presOf" srcId="{6F235792-E29D-4DD6-B325-506F3638600D}" destId="{1CA6F289-179A-43F1-88EF-AFEC0F6BDD1D}" srcOrd="0" destOrd="0" presId="urn:microsoft.com/office/officeart/2009/3/layout/HorizontalOrganizationChart"/>
    <dgm:cxn modelId="{4D526D39-BFAC-4D49-93C7-B271ED0AE211}" type="presOf" srcId="{1CDA6CA5-BAA2-4B22-AED5-07A94302C85C}" destId="{594C0100-FB55-4D0F-A986-979B65F9C87A}" srcOrd="0" destOrd="0" presId="urn:microsoft.com/office/officeart/2009/3/layout/HorizontalOrganizationChart"/>
    <dgm:cxn modelId="{9518A462-DBDA-4D95-8D30-FB3D78C76158}" type="presOf" srcId="{C9C9A1A4-02F7-44BB-A5B2-D00E55FCCF3D}" destId="{21EC932B-A42B-461A-9F34-DC5A0C991550}" srcOrd="1" destOrd="0" presId="urn:microsoft.com/office/officeart/2009/3/layout/HorizontalOrganizationChart"/>
    <dgm:cxn modelId="{100E3466-702B-44FB-BA0B-6D90679EDBFD}" type="presOf" srcId="{C20CA6DB-BBFC-4FA0-8727-8E05B04FD3D3}" destId="{9A78487D-1A75-4513-8253-BDE3EBE4124B}" srcOrd="0" destOrd="0" presId="urn:microsoft.com/office/officeart/2009/3/layout/HorizontalOrganizationChart"/>
    <dgm:cxn modelId="{759D5048-D052-46DB-811F-87CA633197C8}" srcId="{E9E1B0A9-FFFA-4CE3-B063-204EFCFDF9AB}" destId="{C9C9A1A4-02F7-44BB-A5B2-D00E55FCCF3D}" srcOrd="1" destOrd="0" parTransId="{1CDA6CA5-BAA2-4B22-AED5-07A94302C85C}" sibTransId="{82361980-DC80-400E-8D0D-1754DBAE813B}"/>
    <dgm:cxn modelId="{49115C4F-35B8-4710-A220-CECE96A37D11}" type="presOf" srcId="{6F235792-E29D-4DD6-B325-506F3638600D}" destId="{28EAC6F1-F05E-4F68-AF2E-076FE4446017}" srcOrd="1" destOrd="0" presId="urn:microsoft.com/office/officeart/2009/3/layout/HorizontalOrganizationChart"/>
    <dgm:cxn modelId="{37FF9754-AF64-4AF6-A79D-2AC12BB372E1}" type="presOf" srcId="{92A0E4D4-A6A0-4F37-91CE-A3AAAB817F88}" destId="{011B8AB1-926A-4A14-8E28-DEA42108B291}" srcOrd="0" destOrd="0" presId="urn:microsoft.com/office/officeart/2009/3/layout/HorizontalOrganizationChart"/>
    <dgm:cxn modelId="{8F90BB7A-9CEF-4ED5-A202-188F0E9DD8DA}" type="presOf" srcId="{B26D0768-4E98-499A-9780-78E4C2A0A8B2}" destId="{4D1EDE90-1D7D-4F14-8522-AEAFB8A42470}" srcOrd="0" destOrd="0" presId="urn:microsoft.com/office/officeart/2009/3/layout/HorizontalOrganizationChart"/>
    <dgm:cxn modelId="{23731A81-DC80-4130-8EAC-8DFA39982D31}" type="presOf" srcId="{E9E1B0A9-FFFA-4CE3-B063-204EFCFDF9AB}" destId="{F87AF0FD-1AFC-460D-847D-616AB1C1FD5F}" srcOrd="0" destOrd="0" presId="urn:microsoft.com/office/officeart/2009/3/layout/HorizontalOrganizationChart"/>
    <dgm:cxn modelId="{4C6BFB83-6138-4088-8CD5-961EA87369C4}" type="presOf" srcId="{9EA16B51-4024-421F-9F74-5048A1F09138}" destId="{119DD76D-909F-49CE-AB0D-76A9FE23AF6F}" srcOrd="1" destOrd="0" presId="urn:microsoft.com/office/officeart/2009/3/layout/HorizontalOrganizationChart"/>
    <dgm:cxn modelId="{855BB887-0C16-46E3-9840-E8B419EF70EE}" type="presOf" srcId="{1B595D76-D78C-4D91-AA56-B55D4FCD0C33}" destId="{0CAB9BDB-30E3-4267-BD89-01B43B5DDBD4}" srcOrd="0" destOrd="0" presId="urn:microsoft.com/office/officeart/2009/3/layout/HorizontalOrganizationChart"/>
    <dgm:cxn modelId="{51F2B192-B061-4CA4-9AD8-7CB7B2D9A02C}" type="presOf" srcId="{E9E1B0A9-FFFA-4CE3-B063-204EFCFDF9AB}" destId="{6F4FFC2D-20E5-4605-812E-9175B6ED0B24}" srcOrd="1" destOrd="0" presId="urn:microsoft.com/office/officeart/2009/3/layout/HorizontalOrganizationChart"/>
    <dgm:cxn modelId="{3C0C409A-2098-42A0-95C0-510B58E04998}" srcId="{9EA16B51-4024-421F-9F74-5048A1F09138}" destId="{1B595D76-D78C-4D91-AA56-B55D4FCD0C33}" srcOrd="0" destOrd="0" parTransId="{57B1F464-B7CA-4138-B5FA-22EB6A2D9452}" sibTransId="{54D66431-3EEC-460C-9BB2-32DEC2616F58}"/>
    <dgm:cxn modelId="{020F9EA4-5200-4B9B-A58C-6F2B9BB8167A}" srcId="{9EA16B51-4024-421F-9F74-5048A1F09138}" destId="{B26D0768-4E98-499A-9780-78E4C2A0A8B2}" srcOrd="1" destOrd="0" parTransId="{8AAF2265-B03C-48A6-A0E5-1D3510CD7131}" sibTransId="{71D738F9-8449-42F3-A0A5-B33092FA9A19}"/>
    <dgm:cxn modelId="{E5E34AC9-7973-4E20-8233-F53699E0485E}" type="presOf" srcId="{B26D0768-4E98-499A-9780-78E4C2A0A8B2}" destId="{E14BA566-F3E2-4B7D-95B3-9E9944527593}" srcOrd="1" destOrd="0" presId="urn:microsoft.com/office/officeart/2009/3/layout/HorizontalOrganizationChart"/>
    <dgm:cxn modelId="{75C852D3-B153-401E-9314-FFF1A236E12B}" type="presOf" srcId="{9EA16B51-4024-421F-9F74-5048A1F09138}" destId="{3636D987-F515-4F21-B7C5-68D73BFA3DDD}" srcOrd="0" destOrd="0" presId="urn:microsoft.com/office/officeart/2009/3/layout/HorizontalOrganizationChart"/>
    <dgm:cxn modelId="{DD04BFDF-0205-46CA-A7E2-115AE2715293}" type="presOf" srcId="{8AAF2265-B03C-48A6-A0E5-1D3510CD7131}" destId="{73DEA7F5-8306-4C0B-85FB-DCB06680261B}" srcOrd="0" destOrd="0" presId="urn:microsoft.com/office/officeart/2009/3/layout/HorizontalOrganizationChart"/>
    <dgm:cxn modelId="{D024F5E1-58F6-435C-955C-EF296A335D8A}" type="presOf" srcId="{1B595D76-D78C-4D91-AA56-B55D4FCD0C33}" destId="{BC0DC408-D36A-4076-B92A-FEAB3D9EF9DF}" srcOrd="1" destOrd="0" presId="urn:microsoft.com/office/officeart/2009/3/layout/HorizontalOrganizationChart"/>
    <dgm:cxn modelId="{B63CB6F5-8BEE-47F0-BDC3-D45A359F6583}" type="presOf" srcId="{57B1F464-B7CA-4138-B5FA-22EB6A2D9452}" destId="{7C684639-2403-4CAD-9D18-C19F15784181}" srcOrd="0" destOrd="0" presId="urn:microsoft.com/office/officeart/2009/3/layout/HorizontalOrganizationChart"/>
    <dgm:cxn modelId="{E0B7AEF8-FF0F-41F7-BC56-8E7C8E95B452}" srcId="{E9E1B0A9-FFFA-4CE3-B063-204EFCFDF9AB}" destId="{6F235792-E29D-4DD6-B325-506F3638600D}" srcOrd="0" destOrd="0" parTransId="{C20CA6DB-BBFC-4FA0-8727-8E05B04FD3D3}" sibTransId="{0C649ED1-CB1C-4A35-A486-B06F7C4A29B3}"/>
    <dgm:cxn modelId="{7799FBF8-82E8-467C-BB12-C65F858CCDA7}" srcId="{92A0E4D4-A6A0-4F37-91CE-A3AAAB817F88}" destId="{E9E1B0A9-FFFA-4CE3-B063-204EFCFDF9AB}" srcOrd="0" destOrd="0" parTransId="{F55D08FB-C664-4AC9-B14B-336AFA7ECB43}" sibTransId="{B9A99B14-BFCD-457A-9E07-FC570CFF6AAD}"/>
    <dgm:cxn modelId="{6622A77E-9060-4AF0-B226-257CF6131C11}" type="presParOf" srcId="{011B8AB1-926A-4A14-8E28-DEA42108B291}" destId="{B8DDEC76-0BAA-4746-8F7C-D8B2E5323B0D}" srcOrd="0" destOrd="0" presId="urn:microsoft.com/office/officeart/2009/3/layout/HorizontalOrganizationChart"/>
    <dgm:cxn modelId="{60171ADA-F8A9-40FC-8BA2-C7821C6C1D5F}" type="presParOf" srcId="{B8DDEC76-0BAA-4746-8F7C-D8B2E5323B0D}" destId="{D00D01C7-95EC-400C-B54A-01F78424B1F7}" srcOrd="0" destOrd="0" presId="urn:microsoft.com/office/officeart/2009/3/layout/HorizontalOrganizationChart"/>
    <dgm:cxn modelId="{18202806-CFEC-4153-BF51-3E2C888A43CD}" type="presParOf" srcId="{D00D01C7-95EC-400C-B54A-01F78424B1F7}" destId="{F87AF0FD-1AFC-460D-847D-616AB1C1FD5F}" srcOrd="0" destOrd="0" presId="urn:microsoft.com/office/officeart/2009/3/layout/HorizontalOrganizationChart"/>
    <dgm:cxn modelId="{FB54623B-0738-48D9-9C83-F2E5414CD5AE}" type="presParOf" srcId="{D00D01C7-95EC-400C-B54A-01F78424B1F7}" destId="{6F4FFC2D-20E5-4605-812E-9175B6ED0B24}" srcOrd="1" destOrd="0" presId="urn:microsoft.com/office/officeart/2009/3/layout/HorizontalOrganizationChart"/>
    <dgm:cxn modelId="{8FA73167-0C93-452B-991A-10D11C7BF359}" type="presParOf" srcId="{B8DDEC76-0BAA-4746-8F7C-D8B2E5323B0D}" destId="{7B93AF33-CA10-4266-8A5B-77B88D899870}" srcOrd="1" destOrd="0" presId="urn:microsoft.com/office/officeart/2009/3/layout/HorizontalOrganizationChart"/>
    <dgm:cxn modelId="{3375F576-9DAB-4A31-8DEB-4609C648419C}" type="presParOf" srcId="{7B93AF33-CA10-4266-8A5B-77B88D899870}" destId="{9A78487D-1A75-4513-8253-BDE3EBE4124B}" srcOrd="0" destOrd="0" presId="urn:microsoft.com/office/officeart/2009/3/layout/HorizontalOrganizationChart"/>
    <dgm:cxn modelId="{B332A5A2-A874-4C47-98B5-7C1E56E09503}" type="presParOf" srcId="{7B93AF33-CA10-4266-8A5B-77B88D899870}" destId="{4E754C06-F119-49F3-A766-DE0BAECD5635}" srcOrd="1" destOrd="0" presId="urn:microsoft.com/office/officeart/2009/3/layout/HorizontalOrganizationChart"/>
    <dgm:cxn modelId="{BE9EF297-466A-43C7-95E5-B417AE9D906A}" type="presParOf" srcId="{4E754C06-F119-49F3-A766-DE0BAECD5635}" destId="{7133B9E8-8C0C-4D28-A294-E71F12F65439}" srcOrd="0" destOrd="0" presId="urn:microsoft.com/office/officeart/2009/3/layout/HorizontalOrganizationChart"/>
    <dgm:cxn modelId="{563E5566-E5B6-44E7-A409-F2D51F054D3D}" type="presParOf" srcId="{7133B9E8-8C0C-4D28-A294-E71F12F65439}" destId="{1CA6F289-179A-43F1-88EF-AFEC0F6BDD1D}" srcOrd="0" destOrd="0" presId="urn:microsoft.com/office/officeart/2009/3/layout/HorizontalOrganizationChart"/>
    <dgm:cxn modelId="{2D37FD66-07A9-4229-959E-33F39539C2E8}" type="presParOf" srcId="{7133B9E8-8C0C-4D28-A294-E71F12F65439}" destId="{28EAC6F1-F05E-4F68-AF2E-076FE4446017}" srcOrd="1" destOrd="0" presId="urn:microsoft.com/office/officeart/2009/3/layout/HorizontalOrganizationChart"/>
    <dgm:cxn modelId="{983851BE-1849-4B10-A943-EF0B0B0FDC58}" type="presParOf" srcId="{4E754C06-F119-49F3-A766-DE0BAECD5635}" destId="{BEBEA120-CE89-425E-8298-7AC694F48F3E}" srcOrd="1" destOrd="0" presId="urn:microsoft.com/office/officeart/2009/3/layout/HorizontalOrganizationChart"/>
    <dgm:cxn modelId="{71AF1C65-65B9-4C29-92F7-806DFF05F35D}" type="presParOf" srcId="{4E754C06-F119-49F3-A766-DE0BAECD5635}" destId="{3936D034-E976-495E-97B8-FC7F9E60E430}" srcOrd="2" destOrd="0" presId="urn:microsoft.com/office/officeart/2009/3/layout/HorizontalOrganizationChart"/>
    <dgm:cxn modelId="{C4EE3C84-2F43-4EDD-AE17-C56BA3633DC2}" type="presParOf" srcId="{7B93AF33-CA10-4266-8A5B-77B88D899870}" destId="{594C0100-FB55-4D0F-A986-979B65F9C87A}" srcOrd="2" destOrd="0" presId="urn:microsoft.com/office/officeart/2009/3/layout/HorizontalOrganizationChart"/>
    <dgm:cxn modelId="{F121E483-C6E8-4A76-9A2E-FD437DDC0760}" type="presParOf" srcId="{7B93AF33-CA10-4266-8A5B-77B88D899870}" destId="{38C89BA9-241A-437A-AAF6-BBBAE57CCB7A}" srcOrd="3" destOrd="0" presId="urn:microsoft.com/office/officeart/2009/3/layout/HorizontalOrganizationChart"/>
    <dgm:cxn modelId="{1B072DD5-0A57-45CB-A293-730259BE33F4}" type="presParOf" srcId="{38C89BA9-241A-437A-AAF6-BBBAE57CCB7A}" destId="{61968140-661C-434A-AB03-1C0D4E100323}" srcOrd="0" destOrd="0" presId="urn:microsoft.com/office/officeart/2009/3/layout/HorizontalOrganizationChart"/>
    <dgm:cxn modelId="{FE308738-B2C0-4F54-9131-3E9CC38930BC}" type="presParOf" srcId="{61968140-661C-434A-AB03-1C0D4E100323}" destId="{C637431B-5C32-48A5-B65D-BF6452F0CE1C}" srcOrd="0" destOrd="0" presId="urn:microsoft.com/office/officeart/2009/3/layout/HorizontalOrganizationChart"/>
    <dgm:cxn modelId="{227B12CF-4F72-493E-AB7D-69D77B33DE9E}" type="presParOf" srcId="{61968140-661C-434A-AB03-1C0D4E100323}" destId="{21EC932B-A42B-461A-9F34-DC5A0C991550}" srcOrd="1" destOrd="0" presId="urn:microsoft.com/office/officeart/2009/3/layout/HorizontalOrganizationChart"/>
    <dgm:cxn modelId="{5632C155-B56B-4308-B89A-EBFF7C9CA15D}" type="presParOf" srcId="{38C89BA9-241A-437A-AAF6-BBBAE57CCB7A}" destId="{B59370BC-7BDC-4239-9963-5B4258B86A05}" srcOrd="1" destOrd="0" presId="urn:microsoft.com/office/officeart/2009/3/layout/HorizontalOrganizationChart"/>
    <dgm:cxn modelId="{13D1EDDD-52A6-4A94-8D04-C068D9B7F3BC}" type="presParOf" srcId="{38C89BA9-241A-437A-AAF6-BBBAE57CCB7A}" destId="{F4DA80D2-D54D-4779-BBDC-7BA7531BF19B}" srcOrd="2" destOrd="0" presId="urn:microsoft.com/office/officeart/2009/3/layout/HorizontalOrganizationChart"/>
    <dgm:cxn modelId="{B805808E-88B8-4EE9-9454-EFEEC118FF24}" type="presParOf" srcId="{B8DDEC76-0BAA-4746-8F7C-D8B2E5323B0D}" destId="{209F997C-5609-4A27-8AD8-62B28CB3292A}" srcOrd="2" destOrd="0" presId="urn:microsoft.com/office/officeart/2009/3/layout/HorizontalOrganizationChart"/>
    <dgm:cxn modelId="{AFC7B5A0-36D2-4AE5-A01A-3AF4C618F913}" type="presParOf" srcId="{011B8AB1-926A-4A14-8E28-DEA42108B291}" destId="{204BF5A6-83A0-4F63-A9A1-200D27E4C3BF}" srcOrd="1" destOrd="0" presId="urn:microsoft.com/office/officeart/2009/3/layout/HorizontalOrganizationChart"/>
    <dgm:cxn modelId="{73C43111-3D81-4592-9262-087B9C6B5A54}" type="presParOf" srcId="{204BF5A6-83A0-4F63-A9A1-200D27E4C3BF}" destId="{C21618CD-E5F7-4177-B5CD-BAFF6A482A69}" srcOrd="0" destOrd="0" presId="urn:microsoft.com/office/officeart/2009/3/layout/HorizontalOrganizationChart"/>
    <dgm:cxn modelId="{C3324EF3-B812-4174-AD95-9EA47F3E2DE3}" type="presParOf" srcId="{C21618CD-E5F7-4177-B5CD-BAFF6A482A69}" destId="{3636D987-F515-4F21-B7C5-68D73BFA3DDD}" srcOrd="0" destOrd="0" presId="urn:microsoft.com/office/officeart/2009/3/layout/HorizontalOrganizationChart"/>
    <dgm:cxn modelId="{A332E859-0574-4D23-9040-7CC13B3D4DAB}" type="presParOf" srcId="{C21618CD-E5F7-4177-B5CD-BAFF6A482A69}" destId="{119DD76D-909F-49CE-AB0D-76A9FE23AF6F}" srcOrd="1" destOrd="0" presId="urn:microsoft.com/office/officeart/2009/3/layout/HorizontalOrganizationChart"/>
    <dgm:cxn modelId="{06C159AC-6054-48A3-84D8-244F6648F9C5}" type="presParOf" srcId="{204BF5A6-83A0-4F63-A9A1-200D27E4C3BF}" destId="{1ED19943-FA54-4550-874C-E629EAB87AB2}" srcOrd="1" destOrd="0" presId="urn:microsoft.com/office/officeart/2009/3/layout/HorizontalOrganizationChart"/>
    <dgm:cxn modelId="{E3CB87B3-4F96-49F9-BF54-DBD3C5BDC16E}" type="presParOf" srcId="{1ED19943-FA54-4550-874C-E629EAB87AB2}" destId="{7C684639-2403-4CAD-9D18-C19F15784181}" srcOrd="0" destOrd="0" presId="urn:microsoft.com/office/officeart/2009/3/layout/HorizontalOrganizationChart"/>
    <dgm:cxn modelId="{7C111108-237E-4EF6-A8FF-04046403C17C}" type="presParOf" srcId="{1ED19943-FA54-4550-874C-E629EAB87AB2}" destId="{9EC25384-F20C-4409-B081-94EE79FB962A}" srcOrd="1" destOrd="0" presId="urn:microsoft.com/office/officeart/2009/3/layout/HorizontalOrganizationChart"/>
    <dgm:cxn modelId="{D516E74C-32C5-48FD-B370-D1EEA64ACF22}" type="presParOf" srcId="{9EC25384-F20C-4409-B081-94EE79FB962A}" destId="{B9F7F3AC-9091-44A7-BFBE-8EB71063CBB5}" srcOrd="0" destOrd="0" presId="urn:microsoft.com/office/officeart/2009/3/layout/HorizontalOrganizationChart"/>
    <dgm:cxn modelId="{A7443160-C337-4ADF-B8D3-56BEAF397F6C}" type="presParOf" srcId="{B9F7F3AC-9091-44A7-BFBE-8EB71063CBB5}" destId="{0CAB9BDB-30E3-4267-BD89-01B43B5DDBD4}" srcOrd="0" destOrd="0" presId="urn:microsoft.com/office/officeart/2009/3/layout/HorizontalOrganizationChart"/>
    <dgm:cxn modelId="{3F37ACB8-791D-4AA8-998A-5B95AEB437B1}" type="presParOf" srcId="{B9F7F3AC-9091-44A7-BFBE-8EB71063CBB5}" destId="{BC0DC408-D36A-4076-B92A-FEAB3D9EF9DF}" srcOrd="1" destOrd="0" presId="urn:microsoft.com/office/officeart/2009/3/layout/HorizontalOrganizationChart"/>
    <dgm:cxn modelId="{3001FBBB-A333-44A5-A7C5-A053E51EC155}" type="presParOf" srcId="{9EC25384-F20C-4409-B081-94EE79FB962A}" destId="{D5FE7C0A-63D1-48F1-8E87-40DC80091547}" srcOrd="1" destOrd="0" presId="urn:microsoft.com/office/officeart/2009/3/layout/HorizontalOrganizationChart"/>
    <dgm:cxn modelId="{25EDCE91-874D-4C95-889D-AF6E0B58FEFF}" type="presParOf" srcId="{9EC25384-F20C-4409-B081-94EE79FB962A}" destId="{CA240909-327F-4BE9-A3D9-E25ADD0B30E8}" srcOrd="2" destOrd="0" presId="urn:microsoft.com/office/officeart/2009/3/layout/HorizontalOrganizationChart"/>
    <dgm:cxn modelId="{0332E656-A62B-4A10-B933-43DD70E98F8D}" type="presParOf" srcId="{1ED19943-FA54-4550-874C-E629EAB87AB2}" destId="{73DEA7F5-8306-4C0B-85FB-DCB06680261B}" srcOrd="2" destOrd="0" presId="urn:microsoft.com/office/officeart/2009/3/layout/HorizontalOrganizationChart"/>
    <dgm:cxn modelId="{164614FB-286F-4BFE-A4F6-77634CC99FAB}" type="presParOf" srcId="{1ED19943-FA54-4550-874C-E629EAB87AB2}" destId="{CE0568FD-B5A6-42C2-903C-6A89A48DCB63}" srcOrd="3" destOrd="0" presId="urn:microsoft.com/office/officeart/2009/3/layout/HorizontalOrganizationChart"/>
    <dgm:cxn modelId="{753B69D6-A59C-4168-86B6-000DA5E8254B}" type="presParOf" srcId="{CE0568FD-B5A6-42C2-903C-6A89A48DCB63}" destId="{5D3D7F2F-98A3-4272-92F6-E5EE5B9A8992}" srcOrd="0" destOrd="0" presId="urn:microsoft.com/office/officeart/2009/3/layout/HorizontalOrganizationChart"/>
    <dgm:cxn modelId="{8C8ABC8B-74E8-4E88-9764-E50E41A1235D}" type="presParOf" srcId="{5D3D7F2F-98A3-4272-92F6-E5EE5B9A8992}" destId="{4D1EDE90-1D7D-4F14-8522-AEAFB8A42470}" srcOrd="0" destOrd="0" presId="urn:microsoft.com/office/officeart/2009/3/layout/HorizontalOrganizationChart"/>
    <dgm:cxn modelId="{196CD24B-6FF3-4B60-A5FB-6D34588F34C1}" type="presParOf" srcId="{5D3D7F2F-98A3-4272-92F6-E5EE5B9A8992}" destId="{E14BA566-F3E2-4B7D-95B3-9E9944527593}" srcOrd="1" destOrd="0" presId="urn:microsoft.com/office/officeart/2009/3/layout/HorizontalOrganizationChart"/>
    <dgm:cxn modelId="{59824447-71A8-4007-A1CE-7D20D26FEB43}" type="presParOf" srcId="{CE0568FD-B5A6-42C2-903C-6A89A48DCB63}" destId="{7BC4451C-E675-476E-B10B-854EC140B3B9}" srcOrd="1" destOrd="0" presId="urn:microsoft.com/office/officeart/2009/3/layout/HorizontalOrganizationChart"/>
    <dgm:cxn modelId="{BDBC836A-CC5A-4373-97B8-4B8778C0172B}" type="presParOf" srcId="{CE0568FD-B5A6-42C2-903C-6A89A48DCB63}" destId="{60E67F2A-EFC3-4C25-B7EA-69C6CDD4D7A9}" srcOrd="2" destOrd="0" presId="urn:microsoft.com/office/officeart/2009/3/layout/HorizontalOrganizationChart"/>
    <dgm:cxn modelId="{8D846305-700E-4100-A223-FC4047AFBEE7}" type="presParOf" srcId="{204BF5A6-83A0-4F63-A9A1-200D27E4C3BF}" destId="{C1A1405B-1AA6-44D9-840E-91D56535826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CCB30-1921-4A1B-90DC-BC518E8426EC}">
      <dsp:nvSpPr>
        <dsp:cNvPr id="0" name=""/>
        <dsp:cNvSpPr/>
      </dsp:nvSpPr>
      <dsp:spPr>
        <a:xfrm>
          <a:off x="0" y="125442"/>
          <a:ext cx="7401465" cy="462591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03E86-30C8-4223-96F7-BEC32A9C2814}">
      <dsp:nvSpPr>
        <dsp:cNvPr id="0" name=""/>
        <dsp:cNvSpPr/>
      </dsp:nvSpPr>
      <dsp:spPr>
        <a:xfrm>
          <a:off x="939986" y="3318249"/>
          <a:ext cx="192438" cy="192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3B6DD-43B1-4985-BAF8-AF6F5EC7A717}">
      <dsp:nvSpPr>
        <dsp:cNvPr id="0" name=""/>
        <dsp:cNvSpPr/>
      </dsp:nvSpPr>
      <dsp:spPr>
        <a:xfrm>
          <a:off x="1036205" y="3414468"/>
          <a:ext cx="1724541" cy="133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69" tIns="0" rIns="0" bIns="0" numCol="1" spcCol="1270" anchor="t" anchorCtr="0">
          <a:noAutofit/>
        </a:bodyPr>
        <a:lstStyle/>
        <a:p>
          <a:pPr marL="0" lvl="0" indent="0" algn="l" defTabSz="1377950">
            <a:lnSpc>
              <a:spcPct val="90000"/>
            </a:lnSpc>
            <a:spcBef>
              <a:spcPct val="0"/>
            </a:spcBef>
            <a:spcAft>
              <a:spcPct val="35000"/>
            </a:spcAft>
            <a:buNone/>
          </a:pPr>
          <a:r>
            <a:rPr lang="en-US" sz="3100" kern="1200"/>
            <a:t>Your line is not muted. </a:t>
          </a:r>
        </a:p>
      </dsp:txBody>
      <dsp:txXfrm>
        <a:off x="1036205" y="3414468"/>
        <a:ext cx="1724541" cy="1336889"/>
      </dsp:txXfrm>
    </dsp:sp>
    <dsp:sp modelId="{2F274650-7286-4765-90E1-8FE4B4F41ABF}">
      <dsp:nvSpPr>
        <dsp:cNvPr id="0" name=""/>
        <dsp:cNvSpPr/>
      </dsp:nvSpPr>
      <dsp:spPr>
        <a:xfrm>
          <a:off x="2638622" y="2060925"/>
          <a:ext cx="347868" cy="3478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03991-A866-45C8-A5FF-0D3C76FB57B9}">
      <dsp:nvSpPr>
        <dsp:cNvPr id="0" name=""/>
        <dsp:cNvSpPr/>
      </dsp:nvSpPr>
      <dsp:spPr>
        <a:xfrm>
          <a:off x="2812556" y="2234859"/>
          <a:ext cx="1776351" cy="251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328" tIns="0" rIns="0" bIns="0" numCol="1" spcCol="1270" anchor="t" anchorCtr="0">
          <a:noAutofit/>
        </a:bodyPr>
        <a:lstStyle/>
        <a:p>
          <a:pPr marL="0" lvl="0" indent="0" algn="l" defTabSz="1377950">
            <a:lnSpc>
              <a:spcPct val="90000"/>
            </a:lnSpc>
            <a:spcBef>
              <a:spcPct val="0"/>
            </a:spcBef>
            <a:spcAft>
              <a:spcPct val="35000"/>
            </a:spcAft>
            <a:buNone/>
          </a:pPr>
          <a:r>
            <a:rPr lang="en-US" sz="3100" kern="1200"/>
            <a:t>Please mute yourself.</a:t>
          </a:r>
        </a:p>
      </dsp:txBody>
      <dsp:txXfrm>
        <a:off x="2812556" y="2234859"/>
        <a:ext cx="1776351" cy="2516498"/>
      </dsp:txXfrm>
    </dsp:sp>
    <dsp:sp modelId="{1A2B7875-4D6F-4739-A8F1-D7A294D41267}">
      <dsp:nvSpPr>
        <dsp:cNvPr id="0" name=""/>
        <dsp:cNvSpPr/>
      </dsp:nvSpPr>
      <dsp:spPr>
        <a:xfrm>
          <a:off x="4681426" y="1295798"/>
          <a:ext cx="481095" cy="48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7B8A1-1E7F-45FD-9E49-1A87BC1016C1}">
      <dsp:nvSpPr>
        <dsp:cNvPr id="0" name=""/>
        <dsp:cNvSpPr/>
      </dsp:nvSpPr>
      <dsp:spPr>
        <a:xfrm>
          <a:off x="4921974" y="1536346"/>
          <a:ext cx="1776351" cy="3215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922" tIns="0" rIns="0" bIns="0" numCol="1" spcCol="1270" anchor="t" anchorCtr="0">
          <a:noAutofit/>
        </a:bodyPr>
        <a:lstStyle/>
        <a:p>
          <a:pPr marL="0" lvl="0" indent="0" algn="l" defTabSz="1377950">
            <a:lnSpc>
              <a:spcPct val="90000"/>
            </a:lnSpc>
            <a:spcBef>
              <a:spcPct val="0"/>
            </a:spcBef>
            <a:spcAft>
              <a:spcPct val="35000"/>
            </a:spcAft>
            <a:buNone/>
          </a:pPr>
          <a:r>
            <a:rPr lang="en-US" sz="3100" kern="1200"/>
            <a:t>The chat box is available to use anytime.</a:t>
          </a:r>
        </a:p>
      </dsp:txBody>
      <dsp:txXfrm>
        <a:off x="4921974" y="1536346"/>
        <a:ext cx="1776351" cy="3215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E3F07-A5AD-4CE9-AA55-B842C6B7028A}">
      <dsp:nvSpPr>
        <dsp:cNvPr id="0" name=""/>
        <dsp:cNvSpPr/>
      </dsp:nvSpPr>
      <dsp:spPr>
        <a:xfrm>
          <a:off x="0" y="35819"/>
          <a:ext cx="5283200" cy="2211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To foster connection, we encourage every member to</a:t>
          </a:r>
          <a:r>
            <a:rPr lang="en-US" sz="2700" b="1" kern="1200"/>
            <a:t> turn on</a:t>
          </a:r>
          <a:r>
            <a:rPr lang="en-US" sz="2700" kern="1200"/>
            <a:t> their camera. </a:t>
          </a:r>
          <a:r>
            <a:rPr lang="en-US" sz="2700" kern="1200">
              <a:latin typeface="Franklin Gothic Demi"/>
            </a:rPr>
            <a:t>The camera graphic</a:t>
          </a:r>
          <a:r>
            <a:rPr lang="en-US" sz="2700" kern="1200"/>
            <a:t> is at the bottom of your screen. </a:t>
          </a:r>
        </a:p>
      </dsp:txBody>
      <dsp:txXfrm>
        <a:off x="107947" y="143766"/>
        <a:ext cx="5067306" cy="1995406"/>
      </dsp:txXfrm>
    </dsp:sp>
    <dsp:sp modelId="{ADF4A137-E71B-4EF8-8B7C-46E1F5C90066}">
      <dsp:nvSpPr>
        <dsp:cNvPr id="0" name=""/>
        <dsp:cNvSpPr/>
      </dsp:nvSpPr>
      <dsp:spPr>
        <a:xfrm>
          <a:off x="0" y="2324880"/>
          <a:ext cx="5283200" cy="2211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We have a lot of people! It may be easier to set the cameras to only show who is currently speaking. You can access this setting at the </a:t>
          </a:r>
          <a:r>
            <a:rPr lang="en-US" sz="2700" kern="1200">
              <a:latin typeface="Franklin Gothic Demi"/>
            </a:rPr>
            <a:t>top of the screen. </a:t>
          </a:r>
          <a:endParaRPr lang="en-US" sz="2700" kern="1200"/>
        </a:p>
      </dsp:txBody>
      <dsp:txXfrm>
        <a:off x="107947" y="2432827"/>
        <a:ext cx="5067306" cy="1995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C31C4-E5C3-4C1A-BE05-2F5B8AF5826E}">
      <dsp:nvSpPr>
        <dsp:cNvPr id="0" name=""/>
        <dsp:cNvSpPr/>
      </dsp:nvSpPr>
      <dsp:spPr>
        <a:xfrm>
          <a:off x="4807790" y="3334035"/>
          <a:ext cx="374718" cy="91440"/>
        </a:xfrm>
        <a:custGeom>
          <a:avLst/>
          <a:gdLst/>
          <a:ahLst/>
          <a:cxnLst/>
          <a:rect l="0" t="0" r="0" b="0"/>
          <a:pathLst>
            <a:path>
              <a:moveTo>
                <a:pt x="0" y="93017"/>
              </a:moveTo>
              <a:lnTo>
                <a:pt x="145420" y="93017"/>
              </a:lnTo>
              <a:lnTo>
                <a:pt x="145420" y="45720"/>
              </a:lnTo>
              <a:lnTo>
                <a:pt x="374718"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715B9-8647-4212-A911-3F8349A263F6}">
      <dsp:nvSpPr>
        <dsp:cNvPr id="0" name=""/>
        <dsp:cNvSpPr/>
      </dsp:nvSpPr>
      <dsp:spPr>
        <a:xfrm>
          <a:off x="2506926" y="2461"/>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Franklin Gothic Demi"/>
            </a:rPr>
            <a:t>Introductions</a:t>
          </a:r>
        </a:p>
      </dsp:txBody>
      <dsp:txXfrm>
        <a:off x="2506926" y="2461"/>
        <a:ext cx="2292976" cy="699357"/>
      </dsp:txXfrm>
    </dsp:sp>
    <dsp:sp modelId="{00E0E68E-5177-4D08-BF11-CE56623BC274}">
      <dsp:nvSpPr>
        <dsp:cNvPr id="0" name=""/>
        <dsp:cNvSpPr/>
      </dsp:nvSpPr>
      <dsp:spPr>
        <a:xfrm>
          <a:off x="2514813" y="3077374"/>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t>Celebrations</a:t>
          </a:r>
          <a:r>
            <a:rPr lang="en-US" sz="2000" kern="1200">
              <a:latin typeface="Franklin Gothic Demi"/>
            </a:rPr>
            <a:t> </a:t>
          </a:r>
        </a:p>
      </dsp:txBody>
      <dsp:txXfrm>
        <a:off x="2514813" y="3077374"/>
        <a:ext cx="2292976" cy="699357"/>
      </dsp:txXfrm>
    </dsp:sp>
    <dsp:sp modelId="{C63F2131-37EA-4657-B289-E865EFF41908}">
      <dsp:nvSpPr>
        <dsp:cNvPr id="0" name=""/>
        <dsp:cNvSpPr/>
      </dsp:nvSpPr>
      <dsp:spPr>
        <a:xfrm>
          <a:off x="5182508" y="3030076"/>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Franklin Gothic Demi"/>
            </a:rPr>
            <a:t>Share your successes in the chat box!</a:t>
          </a:r>
        </a:p>
      </dsp:txBody>
      <dsp:txXfrm>
        <a:off x="5182508" y="3030076"/>
        <a:ext cx="2292976" cy="699357"/>
      </dsp:txXfrm>
    </dsp:sp>
    <dsp:sp modelId="{1485AD11-C4FE-4110-8730-7B40D0EDD779}">
      <dsp:nvSpPr>
        <dsp:cNvPr id="0" name=""/>
        <dsp:cNvSpPr/>
      </dsp:nvSpPr>
      <dsp:spPr>
        <a:xfrm>
          <a:off x="2483285" y="886598"/>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t>Updates</a:t>
          </a:r>
        </a:p>
      </dsp:txBody>
      <dsp:txXfrm>
        <a:off x="2483285" y="886598"/>
        <a:ext cx="2292976" cy="699357"/>
      </dsp:txXfrm>
    </dsp:sp>
    <dsp:sp modelId="{E5438DB3-F268-4305-897E-37EDD4431F96}">
      <dsp:nvSpPr>
        <dsp:cNvPr id="0" name=""/>
        <dsp:cNvSpPr/>
      </dsp:nvSpPr>
      <dsp:spPr>
        <a:xfrm>
          <a:off x="2499038" y="1943527"/>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Franklin Gothic Demi"/>
            </a:rPr>
            <a:t>2022 Goals!</a:t>
          </a:r>
          <a:endParaRPr lang="en-US" sz="2000" kern="1200"/>
        </a:p>
      </dsp:txBody>
      <dsp:txXfrm>
        <a:off x="2499038" y="1943527"/>
        <a:ext cx="2292976" cy="699357"/>
      </dsp:txXfrm>
    </dsp:sp>
    <dsp:sp modelId="{58DCE46D-FF92-46D7-AAEB-B62D0BA753CE}">
      <dsp:nvSpPr>
        <dsp:cNvPr id="0" name=""/>
        <dsp:cNvSpPr/>
      </dsp:nvSpPr>
      <dsp:spPr>
        <a:xfrm>
          <a:off x="2506926" y="3946380"/>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Franklin Gothic Demi"/>
            </a:rPr>
            <a:t>Announcements</a:t>
          </a:r>
        </a:p>
      </dsp:txBody>
      <dsp:txXfrm>
        <a:off x="2506926" y="3946380"/>
        <a:ext cx="2292976" cy="699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EA7F5-8306-4C0B-85FB-DCB06680261B}">
      <dsp:nvSpPr>
        <dsp:cNvPr id="0" name=""/>
        <dsp:cNvSpPr/>
      </dsp:nvSpPr>
      <dsp:spPr>
        <a:xfrm>
          <a:off x="4528398" y="3342168"/>
          <a:ext cx="544403" cy="585234"/>
        </a:xfrm>
        <a:custGeom>
          <a:avLst/>
          <a:gdLst/>
          <a:ahLst/>
          <a:cxnLst/>
          <a:rect l="0" t="0" r="0" b="0"/>
          <a:pathLst>
            <a:path>
              <a:moveTo>
                <a:pt x="0" y="0"/>
              </a:moveTo>
              <a:lnTo>
                <a:pt x="272201" y="0"/>
              </a:lnTo>
              <a:lnTo>
                <a:pt x="272201" y="585234"/>
              </a:lnTo>
              <a:lnTo>
                <a:pt x="544403" y="58523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84639-2403-4CAD-9D18-C19F15784181}">
      <dsp:nvSpPr>
        <dsp:cNvPr id="0" name=""/>
        <dsp:cNvSpPr/>
      </dsp:nvSpPr>
      <dsp:spPr>
        <a:xfrm>
          <a:off x="4528398" y="2756934"/>
          <a:ext cx="544403" cy="585234"/>
        </a:xfrm>
        <a:custGeom>
          <a:avLst/>
          <a:gdLst/>
          <a:ahLst/>
          <a:cxnLst/>
          <a:rect l="0" t="0" r="0" b="0"/>
          <a:pathLst>
            <a:path>
              <a:moveTo>
                <a:pt x="0" y="585234"/>
              </a:moveTo>
              <a:lnTo>
                <a:pt x="272201" y="585234"/>
              </a:lnTo>
              <a:lnTo>
                <a:pt x="272201" y="0"/>
              </a:lnTo>
              <a:lnTo>
                <a:pt x="544403"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4C0100-FB55-4D0F-A986-979B65F9C87A}">
      <dsp:nvSpPr>
        <dsp:cNvPr id="0" name=""/>
        <dsp:cNvSpPr/>
      </dsp:nvSpPr>
      <dsp:spPr>
        <a:xfrm>
          <a:off x="4528398" y="1001231"/>
          <a:ext cx="544403" cy="585234"/>
        </a:xfrm>
        <a:custGeom>
          <a:avLst/>
          <a:gdLst/>
          <a:ahLst/>
          <a:cxnLst/>
          <a:rect l="0" t="0" r="0" b="0"/>
          <a:pathLst>
            <a:path>
              <a:moveTo>
                <a:pt x="0" y="0"/>
              </a:moveTo>
              <a:lnTo>
                <a:pt x="272201" y="0"/>
              </a:lnTo>
              <a:lnTo>
                <a:pt x="272201" y="585234"/>
              </a:lnTo>
              <a:lnTo>
                <a:pt x="544403" y="58523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8487D-1A75-4513-8253-BDE3EBE4124B}">
      <dsp:nvSpPr>
        <dsp:cNvPr id="0" name=""/>
        <dsp:cNvSpPr/>
      </dsp:nvSpPr>
      <dsp:spPr>
        <a:xfrm>
          <a:off x="4528398" y="415997"/>
          <a:ext cx="544403" cy="585234"/>
        </a:xfrm>
        <a:custGeom>
          <a:avLst/>
          <a:gdLst/>
          <a:ahLst/>
          <a:cxnLst/>
          <a:rect l="0" t="0" r="0" b="0"/>
          <a:pathLst>
            <a:path>
              <a:moveTo>
                <a:pt x="0" y="585234"/>
              </a:moveTo>
              <a:lnTo>
                <a:pt x="272201" y="585234"/>
              </a:lnTo>
              <a:lnTo>
                <a:pt x="272201" y="0"/>
              </a:lnTo>
              <a:lnTo>
                <a:pt x="544403"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AF0FD-1AFC-460D-847D-616AB1C1FD5F}">
      <dsp:nvSpPr>
        <dsp:cNvPr id="0" name=""/>
        <dsp:cNvSpPr/>
      </dsp:nvSpPr>
      <dsp:spPr>
        <a:xfrm>
          <a:off x="1806378" y="586123"/>
          <a:ext cx="2722019" cy="830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t>Next Meeting:</a:t>
          </a:r>
        </a:p>
      </dsp:txBody>
      <dsp:txXfrm>
        <a:off x="1806378" y="586123"/>
        <a:ext cx="2722019" cy="830216"/>
      </dsp:txXfrm>
    </dsp:sp>
    <dsp:sp modelId="{1CA6F289-179A-43F1-88EF-AFEC0F6BDD1D}">
      <dsp:nvSpPr>
        <dsp:cNvPr id="0" name=""/>
        <dsp:cNvSpPr/>
      </dsp:nvSpPr>
      <dsp:spPr>
        <a:xfrm>
          <a:off x="5072801" y="889"/>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Franklin Gothic Demi"/>
            </a:rPr>
            <a:t> March 16th</a:t>
          </a:r>
          <a:endParaRPr lang="en-US" sz="3300" kern="1200"/>
        </a:p>
      </dsp:txBody>
      <dsp:txXfrm>
        <a:off x="5072801" y="889"/>
        <a:ext cx="2722019" cy="830216"/>
      </dsp:txXfrm>
    </dsp:sp>
    <dsp:sp modelId="{C637431B-5C32-48A5-B65D-BF6452F0CE1C}">
      <dsp:nvSpPr>
        <dsp:cNvPr id="0" name=""/>
        <dsp:cNvSpPr/>
      </dsp:nvSpPr>
      <dsp:spPr>
        <a:xfrm>
          <a:off x="5072801" y="1171357"/>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Franklin Gothic Demi"/>
            </a:rPr>
            <a:t>11:30 A.M.</a:t>
          </a:r>
        </a:p>
      </dsp:txBody>
      <dsp:txXfrm>
        <a:off x="5072801" y="1171357"/>
        <a:ext cx="2722019" cy="830216"/>
      </dsp:txXfrm>
    </dsp:sp>
    <dsp:sp modelId="{3636D987-F515-4F21-B7C5-68D73BFA3DDD}">
      <dsp:nvSpPr>
        <dsp:cNvPr id="0" name=""/>
        <dsp:cNvSpPr/>
      </dsp:nvSpPr>
      <dsp:spPr>
        <a:xfrm>
          <a:off x="1806378" y="2927060"/>
          <a:ext cx="2722019" cy="830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Keep in touch</a:t>
          </a:r>
        </a:p>
      </dsp:txBody>
      <dsp:txXfrm>
        <a:off x="1806378" y="2927060"/>
        <a:ext cx="2722019" cy="830216"/>
      </dsp:txXfrm>
    </dsp:sp>
    <dsp:sp modelId="{0CAB9BDB-30E3-4267-BD89-01B43B5DDBD4}">
      <dsp:nvSpPr>
        <dsp:cNvPr id="0" name=""/>
        <dsp:cNvSpPr/>
      </dsp:nvSpPr>
      <dsp:spPr>
        <a:xfrm>
          <a:off x="5072801" y="2341826"/>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bos@ncceh.org</a:t>
          </a:r>
        </a:p>
      </dsp:txBody>
      <dsp:txXfrm>
        <a:off x="5072801" y="2341826"/>
        <a:ext cx="2722019" cy="830216"/>
      </dsp:txXfrm>
    </dsp:sp>
    <dsp:sp modelId="{4D1EDE90-1D7D-4F14-8522-AEAFB8A42470}">
      <dsp:nvSpPr>
        <dsp:cNvPr id="0" name=""/>
        <dsp:cNvSpPr/>
      </dsp:nvSpPr>
      <dsp:spPr>
        <a:xfrm>
          <a:off x="5072801" y="3512294"/>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919.755.4393</a:t>
          </a:r>
        </a:p>
      </dsp:txBody>
      <dsp:txXfrm>
        <a:off x="5072801" y="3512294"/>
        <a:ext cx="2722019" cy="8302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C2A688-A88B-495C-AD0E-8E37C1DC6E08}" type="datetimeFigureOut">
              <a:rPr lang="en-US" smtClean="0"/>
              <a:t>2/16/2022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0A3859-9F5A-4956-88E5-D62D50051176}" type="slidenum">
              <a:rPr lang="en-US" smtClean="0"/>
              <a:t>‹#›</a:t>
            </a:fld>
            <a:endParaRPr lang="en-US"/>
          </a:p>
        </p:txBody>
      </p:sp>
    </p:spTree>
    <p:extLst>
      <p:ext uri="{BB962C8B-B14F-4D97-AF65-F5344CB8AC3E}">
        <p14:creationId xmlns:p14="http://schemas.microsoft.com/office/powerpoint/2010/main" val="252720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4E7651-164D-415D-847F-5690AE6978EB}" type="datetimeFigureOut">
              <a:rPr lang="en-US" smtClean="0"/>
              <a:pPr/>
              <a:t>2/16/2022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3E0ED6-3EAF-430E-9620-8A5333A56CF1}" type="slidenum">
              <a:rPr lang="en-US" smtClean="0"/>
              <a:pPr/>
              <a:t>‹#›</a:t>
            </a:fld>
            <a:endParaRPr lang="en-US"/>
          </a:p>
        </p:txBody>
      </p:sp>
    </p:spTree>
    <p:extLst>
      <p:ext uri="{BB962C8B-B14F-4D97-AF65-F5344CB8AC3E}">
        <p14:creationId xmlns:p14="http://schemas.microsoft.com/office/powerpoint/2010/main" val="144354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a:t>
            </a:fld>
            <a:endParaRPr lang="en-US"/>
          </a:p>
        </p:txBody>
      </p:sp>
    </p:spTree>
    <p:extLst>
      <p:ext uri="{BB962C8B-B14F-4D97-AF65-F5344CB8AC3E}">
        <p14:creationId xmlns:p14="http://schemas.microsoft.com/office/powerpoint/2010/main" val="142124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NCCEH staff are also participating: Andrea, Ashley, Allie, and Brian</a:t>
            </a:r>
          </a:p>
        </p:txBody>
      </p:sp>
      <p:sp>
        <p:nvSpPr>
          <p:cNvPr id="4" name="Slide Number Placeholder 3"/>
          <p:cNvSpPr>
            <a:spLocks noGrp="1"/>
          </p:cNvSpPr>
          <p:nvPr>
            <p:ph type="sldNum" sz="quarter" idx="5"/>
          </p:nvPr>
        </p:nvSpPr>
        <p:spPr/>
        <p:txBody>
          <a:bodyPr/>
          <a:lstStyle/>
          <a:p>
            <a:fld id="{AE3E0ED6-3EAF-430E-9620-8A5333A56CF1}" type="slidenum">
              <a:rPr lang="en-US" smtClean="0"/>
              <a:pPr/>
              <a:t>11</a:t>
            </a:fld>
            <a:endParaRPr lang="en-US"/>
          </a:p>
        </p:txBody>
      </p:sp>
    </p:spTree>
    <p:extLst>
      <p:ext uri="{BB962C8B-B14F-4D97-AF65-F5344CB8AC3E}">
        <p14:creationId xmlns:p14="http://schemas.microsoft.com/office/powerpoint/2010/main" val="122173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12</a:t>
            </a:fld>
            <a:endParaRPr lang="en-US"/>
          </a:p>
        </p:txBody>
      </p:sp>
    </p:spTree>
    <p:extLst>
      <p:ext uri="{BB962C8B-B14F-4D97-AF65-F5344CB8AC3E}">
        <p14:creationId xmlns:p14="http://schemas.microsoft.com/office/powerpoint/2010/main" val="76026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Goal Setting: </a:t>
            </a:r>
            <a:br>
              <a:rPr lang="en-US"/>
            </a:br>
            <a:br>
              <a:rPr lang="en-US"/>
            </a:br>
            <a:r>
              <a:rPr lang="en-US"/>
              <a:t>Introduce the tool </a:t>
            </a:r>
            <a:r>
              <a:rPr lang="en-US" err="1"/>
              <a:t>Jamboard</a:t>
            </a:r>
            <a:r>
              <a:rPr lang="en-US"/>
              <a:t>, (stickies, panels, then Identify what rises to the top, main subcommittee vs workgroup)</a:t>
            </a:r>
            <a:br>
              <a:rPr lang="en-US"/>
            </a:br>
            <a:r>
              <a:rPr lang="en-US"/>
              <a:t>- RE Assessment</a:t>
            </a:r>
            <a:br>
              <a:rPr lang="en-US"/>
            </a:br>
            <a:r>
              <a:rPr lang="en-US"/>
              <a:t>- Equity Initiative to improve CE</a:t>
            </a:r>
            <a:br>
              <a:rPr lang="en-US"/>
            </a:br>
            <a:r>
              <a:rPr lang="en-US"/>
              <a:t>- Dialogues</a:t>
            </a:r>
            <a:br>
              <a:rPr lang="en-US"/>
            </a:br>
            <a:r>
              <a:rPr lang="en-US"/>
              <a:t>- Scorecard (Eval &amp; Dev) </a:t>
            </a:r>
          </a:p>
          <a:p>
            <a:endParaRPr lang="en-US"/>
          </a:p>
          <a:p>
            <a:r>
              <a:rPr lang="en-US"/>
              <a:t>All one color b/c from last year</a:t>
            </a:r>
            <a:br>
              <a:rPr lang="en-US"/>
            </a:br>
            <a:r>
              <a:rPr lang="en-US"/>
              <a:t>- green sticky anti-discrimination possibility</a:t>
            </a:r>
            <a:br>
              <a:rPr lang="en-US"/>
            </a:br>
            <a:br>
              <a:rPr lang="en-US"/>
            </a:br>
            <a:r>
              <a:rPr lang="en-US"/>
              <a:t>Invite more Stickies for ideas</a:t>
            </a:r>
            <a:br>
              <a:rPr lang="en-US"/>
            </a:br>
            <a:r>
              <a:rPr lang="en-US"/>
              <a:t>- give 5 min? </a:t>
            </a:r>
            <a:br>
              <a:rPr lang="en-US"/>
            </a:br>
            <a:br>
              <a:rPr lang="en-US"/>
            </a:br>
            <a:r>
              <a:rPr lang="en-US"/>
              <a:t>Breakout into smartsheet categories for r</a:t>
            </a:r>
            <a:br>
              <a:rPr lang="en-US"/>
            </a:br>
            <a:r>
              <a:rPr lang="en-US"/>
              <a:t>- Governance</a:t>
            </a:r>
            <a:br>
              <a:rPr lang="en-US"/>
            </a:br>
            <a:r>
              <a:rPr lang="en-US"/>
              <a:t>- Data</a:t>
            </a:r>
            <a:br>
              <a:rPr lang="en-US"/>
            </a:br>
            <a:r>
              <a:rPr lang="en-US"/>
              <a:t>- Education</a:t>
            </a:r>
          </a:p>
        </p:txBody>
      </p:sp>
      <p:sp>
        <p:nvSpPr>
          <p:cNvPr id="4" name="Slide Number Placeholder 3"/>
          <p:cNvSpPr>
            <a:spLocks noGrp="1"/>
          </p:cNvSpPr>
          <p:nvPr>
            <p:ph type="sldNum" sz="quarter" idx="5"/>
          </p:nvPr>
        </p:nvSpPr>
        <p:spPr/>
        <p:txBody>
          <a:bodyPr/>
          <a:lstStyle/>
          <a:p>
            <a:fld id="{AE3E0ED6-3EAF-430E-9620-8A5333A56CF1}" type="slidenum">
              <a:rPr lang="en-US" smtClean="0"/>
              <a:pPr/>
              <a:t>13</a:t>
            </a:fld>
            <a:endParaRPr lang="en-US"/>
          </a:p>
        </p:txBody>
      </p:sp>
    </p:spTree>
    <p:extLst>
      <p:ext uri="{BB962C8B-B14F-4D97-AF65-F5344CB8AC3E}">
        <p14:creationId xmlns:p14="http://schemas.microsoft.com/office/powerpoint/2010/main" val="35251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14</a:t>
            </a:fld>
            <a:endParaRPr lang="en-US"/>
          </a:p>
        </p:txBody>
      </p:sp>
    </p:spTree>
    <p:extLst>
      <p:ext uri="{BB962C8B-B14F-4D97-AF65-F5344CB8AC3E}">
        <p14:creationId xmlns:p14="http://schemas.microsoft.com/office/powerpoint/2010/main" val="1589285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800">
              <a:latin typeface="Franklin Gothic Book"/>
            </a:endParaRPr>
          </a:p>
          <a:p>
            <a:pPr lvl="1"/>
            <a:endParaRPr lang="en-US" sz="1800">
              <a:latin typeface="Franklin Gothic Book"/>
            </a:endParaRPr>
          </a:p>
          <a:p>
            <a:endParaRPr lang="en-US"/>
          </a:p>
        </p:txBody>
      </p:sp>
      <p:sp>
        <p:nvSpPr>
          <p:cNvPr id="4" name="Slide Number Placeholder 3"/>
          <p:cNvSpPr>
            <a:spLocks noGrp="1"/>
          </p:cNvSpPr>
          <p:nvPr>
            <p:ph type="sldNum" sz="quarter" idx="10"/>
          </p:nvPr>
        </p:nvSpPr>
        <p:spPr/>
        <p:txBody>
          <a:bodyPr/>
          <a:lstStyle/>
          <a:p>
            <a:fld id="{AE3E0ED6-3EAF-430E-9620-8A5333A56CF1}" type="slidenum">
              <a:rPr lang="en-US" smtClean="0"/>
              <a:pPr/>
              <a:t>16</a:t>
            </a:fld>
            <a:endParaRPr lang="en-US"/>
          </a:p>
        </p:txBody>
      </p:sp>
    </p:spTree>
    <p:extLst>
      <p:ext uri="{BB962C8B-B14F-4D97-AF65-F5344CB8AC3E}">
        <p14:creationId xmlns:p14="http://schemas.microsoft.com/office/powerpoint/2010/main" val="257900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Laurel</a:t>
            </a:r>
          </a:p>
        </p:txBody>
      </p:sp>
      <p:sp>
        <p:nvSpPr>
          <p:cNvPr id="4" name="Slide Number Placeholder 3"/>
          <p:cNvSpPr>
            <a:spLocks noGrp="1"/>
          </p:cNvSpPr>
          <p:nvPr>
            <p:ph type="sldNum" sz="quarter" idx="5"/>
          </p:nvPr>
        </p:nvSpPr>
        <p:spPr/>
        <p:txBody>
          <a:bodyPr/>
          <a:lstStyle/>
          <a:p>
            <a:fld id="{AE3E0ED6-3EAF-430E-9620-8A5333A56CF1}" type="slidenum">
              <a:rPr lang="en-US" smtClean="0"/>
              <a:pPr/>
              <a:t>2</a:t>
            </a:fld>
            <a:endParaRPr lang="en-US"/>
          </a:p>
        </p:txBody>
      </p:sp>
    </p:spTree>
    <p:extLst>
      <p:ext uri="{BB962C8B-B14F-4D97-AF65-F5344CB8AC3E}">
        <p14:creationId xmlns:p14="http://schemas.microsoft.com/office/powerpoint/2010/main" val="65189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171450" indent="-171450" eaLnBrk="1" hangingPunct="1">
              <a:buFont typeface="Arial" panose="020B0604020202020204" pitchFamily="34" charset="0"/>
              <a:buChar char="•"/>
            </a:pPr>
            <a:r>
              <a:rPr lang="en-US"/>
              <a:t>Everyone is currently on mute. We encourage your questions though. </a:t>
            </a:r>
          </a:p>
          <a:p>
            <a:pPr marL="171450" indent="-171450" eaLnBrk="1" hangingPunct="1">
              <a:buFont typeface="Arial" panose="020B0604020202020204" pitchFamily="34" charset="0"/>
              <a:buChar char="•"/>
            </a:pPr>
            <a:r>
              <a:rPr lang="en-US"/>
              <a:t>We want to encourage the use of the chat box. We will monitor the chat box for activity and make sure we respond to your questions. </a:t>
            </a:r>
          </a:p>
          <a:p>
            <a:pPr marL="171450" indent="-171450" eaLnBrk="1" hangingPunct="1">
              <a:buFont typeface="Arial" panose="020B0604020202020204" pitchFamily="34" charset="0"/>
              <a:buChar char="•"/>
            </a:pPr>
            <a:endParaRPr lang="en-US"/>
          </a:p>
        </p:txBody>
      </p:sp>
      <p:sp>
        <p:nvSpPr>
          <p:cNvPr id="20484" name="Slide Number Placeholder 3"/>
          <p:cNvSpPr>
            <a:spLocks noGrp="1"/>
          </p:cNvSpPr>
          <p:nvPr>
            <p:ph type="sldNum" sz="quarter" idx="5"/>
          </p:nvPr>
        </p:nvSpPr>
        <p:spPr>
          <a:noFill/>
        </p:spPr>
        <p:txBody>
          <a:bodyPr/>
          <a:lstStyle/>
          <a:p>
            <a:fld id="{1144CABE-B826-4D1A-A7C1-D441C1E273F2}" type="slidenum">
              <a:rPr lang="en-US" smtClean="0"/>
              <a:pPr/>
              <a:t>3</a:t>
            </a:fld>
            <a:endParaRPr lang="en-US"/>
          </a:p>
        </p:txBody>
      </p:sp>
    </p:spTree>
    <p:extLst>
      <p:ext uri="{BB962C8B-B14F-4D97-AF65-F5344CB8AC3E}">
        <p14:creationId xmlns:p14="http://schemas.microsoft.com/office/powerpoint/2010/main" val="199332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be sure to enter your full name and email address in the tool bar, if your name is not already there.  We will use the email addresses collected here to send information out about the </a:t>
            </a:r>
            <a:r>
              <a:rPr lang="en-US" err="1"/>
              <a:t>CoC</a:t>
            </a:r>
            <a:r>
              <a:rPr lang="en-US"/>
              <a:t> competition. </a:t>
            </a:r>
          </a:p>
          <a:p>
            <a:endParaRPr lang="en-US"/>
          </a:p>
          <a:p>
            <a:r>
              <a:rPr lang="en-US" b="1"/>
              <a:t>* Roll Call*</a:t>
            </a:r>
          </a:p>
          <a:p>
            <a:endParaRPr lang="en-US"/>
          </a:p>
          <a:p>
            <a:endParaRPr lang="en-US"/>
          </a:p>
        </p:txBody>
      </p:sp>
      <p:sp>
        <p:nvSpPr>
          <p:cNvPr id="4" name="Slide Number Placeholder 3"/>
          <p:cNvSpPr>
            <a:spLocks noGrp="1"/>
          </p:cNvSpPr>
          <p:nvPr>
            <p:ph type="sldNum" sz="quarter" idx="10"/>
          </p:nvPr>
        </p:nvSpPr>
        <p:spPr/>
        <p:txBody>
          <a:bodyPr/>
          <a:lstStyle/>
          <a:p>
            <a:fld id="{AE3E0ED6-3EAF-430E-9620-8A5333A56CF1}" type="slidenum">
              <a:rPr lang="en-US" smtClean="0"/>
              <a:pPr/>
              <a:t>5</a:t>
            </a:fld>
            <a:endParaRPr lang="en-US"/>
          </a:p>
        </p:txBody>
      </p:sp>
    </p:spTree>
    <p:extLst>
      <p:ext uri="{BB962C8B-B14F-4D97-AF65-F5344CB8AC3E}">
        <p14:creationId xmlns:p14="http://schemas.microsoft.com/office/powerpoint/2010/main" val="35893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6</a:t>
            </a:fld>
            <a:endParaRPr lang="en-US"/>
          </a:p>
        </p:txBody>
      </p:sp>
    </p:spTree>
    <p:extLst>
      <p:ext uri="{BB962C8B-B14F-4D97-AF65-F5344CB8AC3E}">
        <p14:creationId xmlns:p14="http://schemas.microsoft.com/office/powerpoint/2010/main" val="67029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Change as needed</a:t>
            </a:r>
          </a:p>
        </p:txBody>
      </p:sp>
      <p:sp>
        <p:nvSpPr>
          <p:cNvPr id="4" name="Slide Number Placeholder 3"/>
          <p:cNvSpPr>
            <a:spLocks noGrp="1"/>
          </p:cNvSpPr>
          <p:nvPr>
            <p:ph type="sldNum" sz="quarter" idx="5"/>
          </p:nvPr>
        </p:nvSpPr>
        <p:spPr/>
        <p:txBody>
          <a:bodyPr/>
          <a:lstStyle/>
          <a:p>
            <a:fld id="{AE3E0ED6-3EAF-430E-9620-8A5333A56CF1}" type="slidenum">
              <a:rPr lang="en-US" smtClean="0"/>
              <a:pPr/>
              <a:t>7</a:t>
            </a:fld>
            <a:endParaRPr lang="en-US"/>
          </a:p>
        </p:txBody>
      </p:sp>
    </p:spTree>
    <p:extLst>
      <p:ext uri="{BB962C8B-B14F-4D97-AF65-F5344CB8AC3E}">
        <p14:creationId xmlns:p14="http://schemas.microsoft.com/office/powerpoint/2010/main" val="118184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8</a:t>
            </a:fld>
            <a:endParaRPr lang="en-US"/>
          </a:p>
        </p:txBody>
      </p:sp>
    </p:spTree>
    <p:extLst>
      <p:ext uri="{BB962C8B-B14F-4D97-AF65-F5344CB8AC3E}">
        <p14:creationId xmlns:p14="http://schemas.microsoft.com/office/powerpoint/2010/main" val="157248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up the racial equity network listserv </a:t>
            </a:r>
          </a:p>
        </p:txBody>
      </p:sp>
      <p:sp>
        <p:nvSpPr>
          <p:cNvPr id="4" name="Slide Number Placeholder 3"/>
          <p:cNvSpPr>
            <a:spLocks noGrp="1"/>
          </p:cNvSpPr>
          <p:nvPr>
            <p:ph type="sldNum" sz="quarter" idx="5"/>
          </p:nvPr>
        </p:nvSpPr>
        <p:spPr/>
        <p:txBody>
          <a:bodyPr/>
          <a:lstStyle/>
          <a:p>
            <a:fld id="{AE3E0ED6-3EAF-430E-9620-8A5333A56CF1}" type="slidenum">
              <a:rPr lang="en-US" smtClean="0"/>
              <a:pPr/>
              <a:t>9</a:t>
            </a:fld>
            <a:endParaRPr lang="en-US"/>
          </a:p>
        </p:txBody>
      </p:sp>
    </p:spTree>
    <p:extLst>
      <p:ext uri="{BB962C8B-B14F-4D97-AF65-F5344CB8AC3E}">
        <p14:creationId xmlns:p14="http://schemas.microsoft.com/office/powerpoint/2010/main" val="378296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10</a:t>
            </a:fld>
            <a:endParaRPr lang="en-US"/>
          </a:p>
        </p:txBody>
      </p:sp>
    </p:spTree>
    <p:extLst>
      <p:ext uri="{BB962C8B-B14F-4D97-AF65-F5344CB8AC3E}">
        <p14:creationId xmlns:p14="http://schemas.microsoft.com/office/powerpoint/2010/main" val="3324070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Subtitle 8"/>
          <p:cNvSpPr>
            <a:spLocks noGrp="1"/>
          </p:cNvSpPr>
          <p:nvPr>
            <p:ph type="subTitle" idx="1"/>
          </p:nvPr>
        </p:nvSpPr>
        <p:spPr>
          <a:xfrm>
            <a:off x="4114800" y="3200400"/>
            <a:ext cx="74676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Rectangle 6"/>
          <p:cNvSpPr/>
          <p:nvPr/>
        </p:nvSpPr>
        <p:spPr>
          <a:xfrm>
            <a:off x="1" y="1449306"/>
            <a:ext cx="12192000" cy="152734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4" y="1354497"/>
            <a:ext cx="12191997" cy="9496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1" y="2976651"/>
            <a:ext cx="12192001" cy="94969"/>
          </a:xfrm>
          <a:prstGeom prst="rect">
            <a:avLst/>
          </a:prstGeom>
          <a:solidFill>
            <a:srgbClr val="DEEBFA"/>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4114800" y="1505933"/>
            <a:ext cx="7467600" cy="1470025"/>
          </a:xfrm>
        </p:spPr>
        <p:txBody>
          <a:bodyPr anchor="ctr"/>
          <a:lstStyle>
            <a:lvl1pPr algn="l">
              <a:defRPr lang="en-US" dirty="0">
                <a:solidFill>
                  <a:srgbClr val="FFFFFF"/>
                </a:solidFill>
              </a:defRPr>
            </a:lvl1pPr>
          </a:lstStyle>
          <a:p>
            <a:r>
              <a:rPr kumimoji="0" lang="en-US"/>
              <a:t>North Carolina Balance of State</a:t>
            </a:r>
            <a:br>
              <a:rPr kumimoji="0" lang="en-US"/>
            </a:br>
            <a:r>
              <a:rPr kumimoji="0" lang="en-US"/>
              <a:t>Continuum of Care</a:t>
            </a:r>
          </a:p>
        </p:txBody>
      </p:sp>
      <p:pic>
        <p:nvPicPr>
          <p:cNvPr id="14" name="Picture 13">
            <a:extLst>
              <a:ext uri="{FF2B5EF4-FFF2-40B4-BE49-F238E27FC236}">
                <a16:creationId xmlns:a16="http://schemas.microsoft.com/office/drawing/2014/main" id="{BE907DB7-FB82-4D48-B15F-56E6419256C8}"/>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457200" y="1132609"/>
            <a:ext cx="2971800" cy="2296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0A843B74-8E86-45B3-9A0B-15D2D1BD60B2}" type="datetimeFigureOut">
              <a:rPr lang="en-US" smtClean="0"/>
              <a:pPr/>
              <a:t>2/16/2022</a:t>
            </a:fld>
            <a:endParaRPr lang="en-US"/>
          </a:p>
        </p:txBody>
      </p:sp>
      <p:sp>
        <p:nvSpPr>
          <p:cNvPr id="6" name="Footer Placeholder 5"/>
          <p:cNvSpPr>
            <a:spLocks noGrp="1"/>
          </p:cNvSpPr>
          <p:nvPr>
            <p:ph type="ftr" sz="quarter" idx="11"/>
          </p:nvPr>
        </p:nvSpPr>
        <p:spPr>
          <a:xfrm>
            <a:off x="1219200" y="6172200"/>
            <a:ext cx="52832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C036D428-70FE-4142-A3D6-A5111F6D90BE}"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1" name="Rectangle 10"/>
          <p:cNvSpPr/>
          <p:nvPr/>
        </p:nvSpPr>
        <p:spPr>
          <a:xfrm flipV="1">
            <a:off x="0" y="4683557"/>
            <a:ext cx="12192000" cy="8966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0" y="4650477"/>
            <a:ext cx="12192000"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0" y="4773227"/>
            <a:ext cx="12192000" cy="4571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Content Placeholder 10">
            <a:extLst>
              <a:ext uri="{FF2B5EF4-FFF2-40B4-BE49-F238E27FC236}">
                <a16:creationId xmlns:a16="http://schemas.microsoft.com/office/drawing/2014/main" id="{3C0C6CF6-B8D0-40A0-ADDC-9A675135B510}"/>
              </a:ext>
            </a:extLst>
          </p:cNvPr>
          <p:cNvSpPr>
            <a:spLocks noGrp="1"/>
          </p:cNvSpPr>
          <p:nvPr>
            <p:ph sz="quarter" idx="1"/>
          </p:nvPr>
        </p:nvSpPr>
        <p:spPr>
          <a:xfrm>
            <a:off x="304800" y="228603"/>
            <a:ext cx="11582400" cy="4221481"/>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with logo">
    <p:spTree>
      <p:nvGrpSpPr>
        <p:cNvPr id="1" name=""/>
        <p:cNvGrpSpPr/>
        <p:nvPr/>
      </p:nvGrpSpPr>
      <p:grpSpPr>
        <a:xfrm>
          <a:off x="0" y="0"/>
          <a:ext cx="0" cy="0"/>
          <a:chOff x="0" y="0"/>
          <a:chExt cx="0" cy="0"/>
        </a:xfrm>
      </p:grpSpPr>
      <p:pic>
        <p:nvPicPr>
          <p:cNvPr id="3" name="Picture 2" descr="ncceh_logo_colorfinal09.jpg">
            <a:extLst>
              <a:ext uri="{FF2B5EF4-FFF2-40B4-BE49-F238E27FC236}">
                <a16:creationId xmlns:a16="http://schemas.microsoft.com/office/drawing/2014/main" id="{94901C2D-826E-4657-B13B-45BE21D95C66}"/>
              </a:ext>
            </a:extLst>
          </p:cNvPr>
          <p:cNvPicPr>
            <a:picLocks noChangeAspect="1"/>
          </p:cNvPicPr>
          <p:nvPr userDrawn="1"/>
        </p:nvPicPr>
        <p:blipFill>
          <a:blip r:embed="rId2" cstate="print"/>
          <a:stretch>
            <a:fillRect/>
          </a:stretch>
        </p:blipFill>
        <p:spPr>
          <a:xfrm>
            <a:off x="11434665" y="6176963"/>
            <a:ext cx="605819" cy="559461"/>
          </a:xfrm>
          <a:prstGeom prst="rect">
            <a:avLst/>
          </a:prstGeom>
        </p:spPr>
      </p:pic>
    </p:spTree>
    <p:extLst>
      <p:ext uri="{BB962C8B-B14F-4D97-AF65-F5344CB8AC3E}">
        <p14:creationId xmlns:p14="http://schemas.microsoft.com/office/powerpoint/2010/main" val="251724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3720732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209615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4150011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161865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89495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1062378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8308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2">
            <a:lumMod val="50000"/>
          </a:schemeClr>
        </a:solidFill>
        <a:effectLst/>
      </p:bgPr>
    </p:bg>
    <p:spTree>
      <p:nvGrpSpPr>
        <p:cNvPr id="1" name=""/>
        <p:cNvGrpSpPr/>
        <p:nvPr/>
      </p:nvGrpSpPr>
      <p:grpSpPr>
        <a:xfrm>
          <a:off x="0" y="0"/>
          <a:ext cx="0" cy="0"/>
          <a:chOff x="0" y="0"/>
          <a:chExt cx="0" cy="0"/>
        </a:xfrm>
      </p:grpSpPr>
      <p:sp>
        <p:nvSpPr>
          <p:cNvPr id="4" name="Subtitle 8">
            <a:extLst>
              <a:ext uri="{FF2B5EF4-FFF2-40B4-BE49-F238E27FC236}">
                <a16:creationId xmlns:a16="http://schemas.microsoft.com/office/drawing/2014/main" id="{DBFE5A80-BB79-4376-A6A8-695FB1D6F3F0}"/>
              </a:ext>
            </a:extLst>
          </p:cNvPr>
          <p:cNvSpPr>
            <a:spLocks noGrp="1"/>
          </p:cNvSpPr>
          <p:nvPr>
            <p:ph type="subTitle" idx="1"/>
          </p:nvPr>
        </p:nvSpPr>
        <p:spPr>
          <a:xfrm>
            <a:off x="1219200" y="2057400"/>
            <a:ext cx="9677400" cy="1905000"/>
          </a:xfrm>
        </p:spPr>
        <p:txBody>
          <a:bodyPr>
            <a:normAutofit/>
          </a:bodyPr>
          <a:lstStyle>
            <a:lvl1pPr marL="0" indent="0" algn="ctr">
              <a:buNone/>
              <a:defRPr sz="320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a:extLst>
              <a:ext uri="{FF2B5EF4-FFF2-40B4-BE49-F238E27FC236}">
                <a16:creationId xmlns:a16="http://schemas.microsoft.com/office/drawing/2014/main" id="{210508E1-8BB4-45C4-94F2-29216E668AD1}"/>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9144000" y="5029200"/>
            <a:ext cx="2792506" cy="2157846"/>
          </a:xfrm>
          <a:prstGeom prst="rect">
            <a:avLst/>
          </a:prstGeom>
        </p:spPr>
      </p:pic>
    </p:spTree>
    <p:extLst>
      <p:ext uri="{BB962C8B-B14F-4D97-AF65-F5344CB8AC3E}">
        <p14:creationId xmlns:p14="http://schemas.microsoft.com/office/powerpoint/2010/main" val="21340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043334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1105678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624157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959807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2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516865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44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7307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33003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3512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058400" cy="1020762"/>
          </a:xfrm>
        </p:spPr>
        <p:txBody>
          <a:bodyPr/>
          <a:lstStyle/>
          <a:p>
            <a:r>
              <a:rPr kumimoji="0" lang="en-US"/>
              <a:t>Click to edit Master title style</a:t>
            </a:r>
          </a:p>
        </p:txBody>
      </p:sp>
      <p:sp>
        <p:nvSpPr>
          <p:cNvPr id="8" name="Content Placeholder 7"/>
          <p:cNvSpPr>
            <a:spLocks noGrp="1"/>
          </p:cNvSpPr>
          <p:nvPr>
            <p:ph sz="quarter" idx="1"/>
          </p:nvPr>
        </p:nvSpPr>
        <p:spPr>
          <a:xfrm>
            <a:off x="609600" y="1371600"/>
            <a:ext cx="10058400" cy="4648200"/>
          </a:xfrm>
        </p:spPr>
        <p:txBody>
          <a:bodyPr vert="horz">
            <a:normAutofit/>
          </a:bodyPr>
          <a:lstStyle>
            <a:lvl1pPr marL="274320" indent="-274320">
              <a:buFont typeface="Arial" panose="020B0604020202020204" pitchFamily="34" charset="0"/>
              <a:buChar char="•"/>
              <a:defRPr sz="2600"/>
            </a:lvl1pPr>
            <a:lvl2pPr marL="548640" indent="-228600">
              <a:buFont typeface="Arial" panose="020B0604020202020204" pitchFamily="34" charset="0"/>
              <a:buChar char="•"/>
              <a:defRPr sz="2400"/>
            </a:lvl2pPr>
            <a:lvl3pPr marL="822960" indent="-228600">
              <a:buFont typeface="Arial" panose="020B0604020202020204" pitchFamily="34" charset="0"/>
              <a:buChar char="•"/>
              <a:defRPr sz="2000"/>
            </a:lvl3pPr>
            <a:lvl4pPr marL="1097280" indent="-228600">
              <a:buFont typeface="Arial" panose="020B0604020202020204" pitchFamily="34" charset="0"/>
              <a:buChar char="•"/>
              <a:defRPr sz="2000"/>
            </a:lvl4pPr>
            <a:lvl5pPr marL="1371600" indent="-228600">
              <a:buFont typeface="Arial" panose="020B0604020202020204" pitchFamily="34" charset="0"/>
              <a:buChar cha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a:extLst>
              <a:ext uri="{FF2B5EF4-FFF2-40B4-BE49-F238E27FC236}">
                <a16:creationId xmlns:a16="http://schemas.microsoft.com/office/drawing/2014/main" id="{29CD00C4-1616-49F8-9DA0-4D1A1DADCA5D}"/>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777946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42283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48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House Bottom Fade with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34270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House Bottom Fa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5078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2370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Hou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760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House Bottom Fade w/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15578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65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2910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349C0E-4BF2-4639-9F7C-15BBBF33F86C}"/>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extLst>
      <p:ext uri="{BB962C8B-B14F-4D97-AF65-F5344CB8AC3E}">
        <p14:creationId xmlns:p14="http://schemas.microsoft.com/office/powerpoint/2010/main" val="4196871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Grey Blank">
    <p:bg>
      <p:bgPr>
        <a:solidFill>
          <a:srgbClr val="48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79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Blue with logo">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756351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2D73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18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86454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House Bottom Fade: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B060221-980E-4B76-BDE5-27BCA280DCE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0C27D756-F0A0-41B7-B1B1-8B782024F32C}"/>
              </a:ext>
            </a:extLst>
          </p:cNvPr>
          <p:cNvSpPr>
            <a:spLocks noGrp="1"/>
          </p:cNvSpPr>
          <p:nvPr>
            <p:ph type="body" sz="quarter" idx="11" hasCustomPrompt="1"/>
          </p:nvPr>
        </p:nvSpPr>
        <p:spPr>
          <a:xfrm>
            <a:off x="2104103" y="4744577"/>
            <a:ext cx="7669622"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850609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house pattern with logo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D6685ECC-C41F-45AC-9BEE-EC8B95BBA7F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7854B0F4-18A3-4F7C-9DE8-BD6B0C1CB591}"/>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854126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house pattern with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533A618D-2DFC-447F-BAEA-B78EEB1E3C0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66AE181D-6475-4A1B-80B0-225370525D84}"/>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77000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grey with logo quote">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5E8195AC-C87F-4EBB-9876-E1A3F577EF7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75B9E25D-4650-4841-A358-33468AF94B6A}"/>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74938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dark grey quote">
    <p:bg>
      <p:bgPr>
        <a:solidFill>
          <a:srgbClr val="484848"/>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DAAFA41-E410-48C9-9C8F-CCFFFC6BB09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CECAE058-9B93-4DA8-A8B8-0106FEA96BE7}"/>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637152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with logo quote">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D363B910-4560-4F1D-92A3-DC55745DB95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40CCE795-63BD-4A18-816D-E64EEDD74306}"/>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94814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29412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blue quote">
    <p:bg>
      <p:bgPr>
        <a:solidFill>
          <a:srgbClr val="2D737E"/>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0611E74-7FEA-4809-8AD1-BD9B08EB220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77121434-7063-4A88-B88E-94D82C8BF629}"/>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2183941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8EA62771-7233-4CEA-818B-A9C96AA9C38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AFF4802F-BA72-40F6-91E1-EE4A9937CB37}"/>
              </a:ext>
            </a:extLst>
          </p:cNvPr>
          <p:cNvSpPr>
            <a:spLocks noGrp="1"/>
          </p:cNvSpPr>
          <p:nvPr>
            <p:ph type="body" sz="quarter" idx="11" hasCustomPrompt="1"/>
          </p:nvPr>
        </p:nvSpPr>
        <p:spPr>
          <a:xfrm>
            <a:off x="6235187" y="4744577"/>
            <a:ext cx="353853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504755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NCCEH + Personal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8" name="Group 7">
            <a:extLst>
              <a:ext uri="{FF2B5EF4-FFF2-40B4-BE49-F238E27FC236}">
                <a16:creationId xmlns:a16="http://schemas.microsoft.com/office/drawing/2014/main" id="{D74E0AD4-FBEB-4DB3-84C3-C4CD631EF7DA}"/>
              </a:ext>
            </a:extLst>
          </p:cNvPr>
          <p:cNvGrpSpPr/>
          <p:nvPr userDrawn="1"/>
        </p:nvGrpSpPr>
        <p:grpSpPr>
          <a:xfrm>
            <a:off x="7929716" y="157317"/>
            <a:ext cx="3928612" cy="1426423"/>
            <a:chOff x="7929716" y="157317"/>
            <a:chExt cx="3928611" cy="1426423"/>
          </a:xfrm>
        </p:grpSpPr>
        <p:pic>
          <p:nvPicPr>
            <p:cNvPr id="11" name="Picture 10">
              <a:extLst>
                <a:ext uri="{FF2B5EF4-FFF2-40B4-BE49-F238E27FC236}">
                  <a16:creationId xmlns:a16="http://schemas.microsoft.com/office/drawing/2014/main" id="{86B4B90E-FFF7-4761-BBFD-7F40E8ED7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2" name="Picture 11">
              <a:extLst>
                <a:ext uri="{FF2B5EF4-FFF2-40B4-BE49-F238E27FC236}">
                  <a16:creationId xmlns:a16="http://schemas.microsoft.com/office/drawing/2014/main" id="{7441D0C0-2D6B-4617-900E-5755A37D64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3" name="Picture 12">
              <a:extLst>
                <a:ext uri="{FF2B5EF4-FFF2-40B4-BE49-F238E27FC236}">
                  <a16:creationId xmlns:a16="http://schemas.microsoft.com/office/drawing/2014/main" id="{ADAEF80D-26CF-4B30-852D-EDEBBED9E3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4" name="TextBox 13">
              <a:extLst>
                <a:ext uri="{FF2B5EF4-FFF2-40B4-BE49-F238E27FC236}">
                  <a16:creationId xmlns:a16="http://schemas.microsoft.com/office/drawing/2014/main" id="{5EEB367A-0E97-4B51-8EDB-3CD46B60619A}"/>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5" name="TextBox 14">
              <a:extLst>
                <a:ext uri="{FF2B5EF4-FFF2-40B4-BE49-F238E27FC236}">
                  <a16:creationId xmlns:a16="http://schemas.microsoft.com/office/drawing/2014/main" id="{24896CBA-A4D7-4E83-9AB9-232D5B1EAAA9}"/>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6" name="TextBox 15">
              <a:extLst>
                <a:ext uri="{FF2B5EF4-FFF2-40B4-BE49-F238E27FC236}">
                  <a16:creationId xmlns:a16="http://schemas.microsoft.com/office/drawing/2014/main" id="{3D3D9120-D541-4986-9DCB-BDB43E154810}"/>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6" name="TextBox 5">
            <a:extLst>
              <a:ext uri="{FF2B5EF4-FFF2-40B4-BE49-F238E27FC236}">
                <a16:creationId xmlns:a16="http://schemas.microsoft.com/office/drawing/2014/main" id="{11EACF2D-0C14-4634-87FF-302FF9696939}"/>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C3B79611-4298-4E0F-A123-A8CC4166105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2C60D7DC-7D87-4B4D-89BC-1BDA46DBC75D}"/>
              </a:ext>
            </a:extLst>
          </p:cNvPr>
          <p:cNvSpPr txBox="1"/>
          <p:nvPr userDrawn="1"/>
        </p:nvSpPr>
        <p:spPr>
          <a:xfrm>
            <a:off x="544820" y="2151684"/>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1" name="TextBox 20">
            <a:extLst>
              <a:ext uri="{FF2B5EF4-FFF2-40B4-BE49-F238E27FC236}">
                <a16:creationId xmlns:a16="http://schemas.microsoft.com/office/drawing/2014/main" id="{CB8B2E4E-D8ED-4A3E-ACEA-40CF11B00B9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1502722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NCCEH + B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887948"/>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4" name="TextBox 23">
            <a:extLst>
              <a:ext uri="{FF2B5EF4-FFF2-40B4-BE49-F238E27FC236}">
                <a16:creationId xmlns:a16="http://schemas.microsoft.com/office/drawing/2014/main" id="{6ED22DED-3C9B-4394-8A13-12016486F2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5" name="TextBox 24">
            <a:extLst>
              <a:ext uri="{FF2B5EF4-FFF2-40B4-BE49-F238E27FC236}">
                <a16:creationId xmlns:a16="http://schemas.microsoft.com/office/drawing/2014/main" id="{BADD2919-1E1E-43AC-8587-26EFF2647B61}"/>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6" name="TextBox 25">
            <a:extLst>
              <a:ext uri="{FF2B5EF4-FFF2-40B4-BE49-F238E27FC236}">
                <a16:creationId xmlns:a16="http://schemas.microsoft.com/office/drawing/2014/main" id="{A2E9F81E-545B-49FD-820E-0C53EC8D161A}"/>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7" name="TextBox 26">
            <a:extLst>
              <a:ext uri="{FF2B5EF4-FFF2-40B4-BE49-F238E27FC236}">
                <a16:creationId xmlns:a16="http://schemas.microsoft.com/office/drawing/2014/main" id="{76F6EB34-046B-4DB5-BE12-D49A6AAE762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Tree>
    <p:extLst>
      <p:ext uri="{BB962C8B-B14F-4D97-AF65-F5344CB8AC3E}">
        <p14:creationId xmlns:p14="http://schemas.microsoft.com/office/powerpoint/2010/main" val="3316398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NCCEH +BoS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2" name="TextBox 21">
            <a:extLst>
              <a:ext uri="{FF2B5EF4-FFF2-40B4-BE49-F238E27FC236}">
                <a16:creationId xmlns:a16="http://schemas.microsoft.com/office/drawing/2014/main" id="{F4AA0E8E-AB8D-4598-B81F-AC201FEBEE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4" name="TextBox 23">
            <a:extLst>
              <a:ext uri="{FF2B5EF4-FFF2-40B4-BE49-F238E27FC236}">
                <a16:creationId xmlns:a16="http://schemas.microsoft.com/office/drawing/2014/main" id="{351898C2-6068-4119-9F5A-9F0B2947A3BC}"/>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5" name="TextBox 24">
            <a:extLst>
              <a:ext uri="{FF2B5EF4-FFF2-40B4-BE49-F238E27FC236}">
                <a16:creationId xmlns:a16="http://schemas.microsoft.com/office/drawing/2014/main" id="{619E2308-D96D-4D3E-892C-888502E1E9E4}"/>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6" name="TextBox 25">
            <a:extLst>
              <a:ext uri="{FF2B5EF4-FFF2-40B4-BE49-F238E27FC236}">
                <a16:creationId xmlns:a16="http://schemas.microsoft.com/office/drawing/2014/main" id="{1C131FD7-6D87-4FE1-999F-DB015A543518}"/>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
        <p:nvSpPr>
          <p:cNvPr id="27" name="TextBox 26">
            <a:extLst>
              <a:ext uri="{FF2B5EF4-FFF2-40B4-BE49-F238E27FC236}">
                <a16:creationId xmlns:a16="http://schemas.microsoft.com/office/drawing/2014/main" id="{580A8F3F-D9EB-49E8-A1D2-D65B93285E0E}"/>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8" name="TextBox 27">
            <a:extLst>
              <a:ext uri="{FF2B5EF4-FFF2-40B4-BE49-F238E27FC236}">
                <a16:creationId xmlns:a16="http://schemas.microsoft.com/office/drawing/2014/main" id="{2C29438E-2FE7-406F-A226-B6AEEC5ABDB3}"/>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3934443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act NCCEH + Data Center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8B6AC-32B6-4D42-B234-28A7DDD34BC5}"/>
              </a:ext>
            </a:extLst>
          </p:cNvPr>
          <p:cNvSpPr/>
          <p:nvPr userDrawn="1"/>
        </p:nvSpPr>
        <p:spPr>
          <a:xfrm>
            <a:off x="0" y="59069"/>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91A6ABAB-E2BC-4FBE-9087-26C029470A11}"/>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9569B81C-7D20-4BD9-BBC6-8384B73433B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033F018-0F80-46F9-A0E0-3047CBF177ED}"/>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6DE58879-1491-40B6-A284-8757BFF60344}"/>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
        <p:nvSpPr>
          <p:cNvPr id="24" name="TextBox 23">
            <a:extLst>
              <a:ext uri="{FF2B5EF4-FFF2-40B4-BE49-F238E27FC236}">
                <a16:creationId xmlns:a16="http://schemas.microsoft.com/office/drawing/2014/main" id="{674F500D-3F78-4BBF-B277-F5CCD10ADCC2}"/>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5" name="TextBox 24">
            <a:extLst>
              <a:ext uri="{FF2B5EF4-FFF2-40B4-BE49-F238E27FC236}">
                <a16:creationId xmlns:a16="http://schemas.microsoft.com/office/drawing/2014/main" id="{995089A8-B885-4014-8971-BCC532447AA8}"/>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226922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act NCCEH + Data Cent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63BE4A4A-765A-401F-8055-38ED59380CAD}"/>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B213EC4A-9057-45DE-AF58-287AA4EAED8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EEC8946-3EA6-4C9C-AB84-E8B7D5A92E31}"/>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B19F89EA-022E-451E-8E3C-ACBEC341B912}"/>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Tree>
    <p:extLst>
      <p:ext uri="{BB962C8B-B14F-4D97-AF65-F5344CB8AC3E}">
        <p14:creationId xmlns:p14="http://schemas.microsoft.com/office/powerpoint/2010/main" val="36967717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act NCCEH + SO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18" name="TextBox 17">
            <a:extLst>
              <a:ext uri="{FF2B5EF4-FFF2-40B4-BE49-F238E27FC236}">
                <a16:creationId xmlns:a16="http://schemas.microsoft.com/office/drawing/2014/main" id="{2875BD31-B02F-4949-97D4-394F8829DCCA}"/>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6CE45AC9-FA20-4F4B-95C3-7E5B5FC1291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B5DAEBC5-DF57-416E-AD05-5A8031A86BD2}"/>
              </a:ext>
            </a:extLst>
          </p:cNvPr>
          <p:cNvSpPr txBox="1"/>
          <p:nvPr userDrawn="1"/>
        </p:nvSpPr>
        <p:spPr>
          <a:xfrm>
            <a:off x="544821" y="2151686"/>
            <a:ext cx="7779672" cy="584775"/>
          </a:xfrm>
          <a:prstGeom prst="rect">
            <a:avLst/>
          </a:prstGeom>
          <a:noFill/>
        </p:spPr>
        <p:txBody>
          <a:bodyPr wrap="square" rtlCol="0">
            <a:spAutoFit/>
          </a:bodyPr>
          <a:lstStyle/>
          <a:p>
            <a:r>
              <a:rPr lang="en-US" sz="3200" b="1">
                <a:solidFill>
                  <a:schemeClr val="bg1"/>
                </a:solidFill>
                <a:latin typeface="+mj-lt"/>
              </a:rPr>
              <a:t>Contact us re: SOAR</a:t>
            </a:r>
          </a:p>
        </p:txBody>
      </p:sp>
      <p:sp>
        <p:nvSpPr>
          <p:cNvPr id="21" name="TextBox 20">
            <a:extLst>
              <a:ext uri="{FF2B5EF4-FFF2-40B4-BE49-F238E27FC236}">
                <a16:creationId xmlns:a16="http://schemas.microsoft.com/office/drawing/2014/main" id="{4B69C3BB-569E-44BF-952D-C62913897FF1}"/>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soar@ncceh.org</a:t>
            </a:r>
          </a:p>
          <a:p>
            <a:r>
              <a:rPr lang="en-US" sz="2400">
                <a:solidFill>
                  <a:schemeClr val="bg1"/>
                </a:solidFill>
              </a:rPr>
              <a:t>919.755.4393</a:t>
            </a:r>
          </a:p>
        </p:txBody>
      </p:sp>
    </p:spTree>
    <p:extLst>
      <p:ext uri="{BB962C8B-B14F-4D97-AF65-F5344CB8AC3E}">
        <p14:creationId xmlns:p14="http://schemas.microsoft.com/office/powerpoint/2010/main" val="514601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679087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215247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6096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92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6096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2992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3065372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4878357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3750175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842078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524336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245306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542161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42671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042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67647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pic>
        <p:nvPicPr>
          <p:cNvPr id="6" name="Picture 5">
            <a:extLst>
              <a:ext uri="{FF2B5EF4-FFF2-40B4-BE49-F238E27FC236}">
                <a16:creationId xmlns:a16="http://schemas.microsoft.com/office/drawing/2014/main" id="{1A66CFF3-3430-4BF9-9D4A-471B456225BB}"/>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66700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63084" y="952503"/>
            <a:ext cx="10363200" cy="800097"/>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82134" y="2095501"/>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grpSp>
        <p:nvGrpSpPr>
          <p:cNvPr id="13" name="Group 12">
            <a:extLst>
              <a:ext uri="{FF2B5EF4-FFF2-40B4-BE49-F238E27FC236}">
                <a16:creationId xmlns:a16="http://schemas.microsoft.com/office/drawing/2014/main" id="{1972E94E-6035-4483-AB8F-3A85D9F635BC}"/>
              </a:ext>
            </a:extLst>
          </p:cNvPr>
          <p:cNvGrpSpPr/>
          <p:nvPr userDrawn="1"/>
        </p:nvGrpSpPr>
        <p:grpSpPr>
          <a:xfrm>
            <a:off x="-2" y="1752600"/>
            <a:ext cx="12192002" cy="179895"/>
            <a:chOff x="165729" y="2341478"/>
            <a:chExt cx="11944843" cy="179895"/>
          </a:xfrm>
        </p:grpSpPr>
        <p:sp>
          <p:nvSpPr>
            <p:cNvPr id="7" name="Rectangle 6"/>
            <p:cNvSpPr/>
            <p:nvPr/>
          </p:nvSpPr>
          <p:spPr>
            <a:xfrm flipV="1">
              <a:off x="165730" y="2376828"/>
              <a:ext cx="11944841" cy="109195"/>
            </a:xfrm>
            <a:prstGeom prst="rect">
              <a:avLst/>
            </a:prstGeom>
            <a:solidFill>
              <a:schemeClr val="tx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65731" y="2341478"/>
              <a:ext cx="11944841"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65729" y="2466865"/>
              <a:ext cx="11944842" cy="5450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grpSp>
      <p:pic>
        <p:nvPicPr>
          <p:cNvPr id="14" name="Picture 13">
            <a:extLst>
              <a:ext uri="{FF2B5EF4-FFF2-40B4-BE49-F238E27FC236}">
                <a16:creationId xmlns:a16="http://schemas.microsoft.com/office/drawing/2014/main" id="{EC2069D6-9C63-49A1-A130-414D402B44DE}"/>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944562"/>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95400"/>
            <a:ext cx="10972800" cy="47244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66" r:id="rId2"/>
    <p:sldLayoutId id="2147483854" r:id="rId3"/>
    <p:sldLayoutId id="2147483865" r:id="rId4"/>
    <p:sldLayoutId id="2147483856" r:id="rId5"/>
    <p:sldLayoutId id="2147483857" r:id="rId6"/>
    <p:sldLayoutId id="2147483858" r:id="rId7"/>
    <p:sldLayoutId id="2147483909" r:id="rId8"/>
    <p:sldLayoutId id="2147483855" r:id="rId9"/>
    <p:sldLayoutId id="2147483860" r:id="rId10"/>
    <p:sldLayoutId id="2147483861" r:id="rId11"/>
    <p:sldLayoutId id="2147483910" r:id="rId12"/>
    <p:sldLayoutId id="2147483918" r:id="rId13"/>
    <p:sldLayoutId id="2147483923" r:id="rId14"/>
  </p:sldLayoutIdLst>
  <p:txStyles>
    <p:titleStyle>
      <a:lvl1pPr algn="l" rtl="0" eaLnBrk="1" latinLnBrk="0" hangingPunct="1">
        <a:spcBef>
          <a:spcPct val="0"/>
        </a:spcBef>
        <a:buNone/>
        <a:defRPr kumimoji="0" sz="4000" kern="1200">
          <a:solidFill>
            <a:schemeClr val="tx1"/>
          </a:solidFill>
          <a:latin typeface="Franklin Gothic Medium" panose="020B0603020102020204" pitchFamily="34" charset="0"/>
          <a:ea typeface="+mj-ea"/>
          <a:cs typeface="+mj-cs"/>
        </a:defRPr>
      </a:lvl1pPr>
    </p:titleStyle>
    <p:body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83098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911" r:id="rId12"/>
    <p:sldLayoutId id="2147483912" r:id="rId13"/>
    <p:sldLayoutId id="2147483913" r:id="rId14"/>
    <p:sldLayoutId id="2147483915" r:id="rId15"/>
    <p:sldLayoutId id="2147483917" r:id="rId16"/>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11415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3389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7F0E7-ED29-4A0C-8500-7D8FFAB24D9E}"/>
              </a:ext>
            </a:extLst>
          </p:cNvPr>
          <p:cNvSpPr>
            <a:spLocks noGrp="1"/>
          </p:cNvSpPr>
          <p:nvPr>
            <p:ph type="title"/>
          </p:nvPr>
        </p:nvSpPr>
        <p:spPr>
          <a:xfrm>
            <a:off x="838203"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32E5-55B2-4917-ACF0-D067948EA996}"/>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4191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36" r:id="rId7"/>
  </p:sldLayoutIdLst>
  <p:txStyles>
    <p:titleStyle>
      <a:lvl1pPr algn="l" defTabSz="91438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chemeClr val="bg1"/>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91208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sarah@ncceh.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2524F2B-CA9B-4327-B2F4-B8D7B14769BC}"/>
              </a:ext>
            </a:extLst>
          </p:cNvPr>
          <p:cNvSpPr>
            <a:spLocks noGrp="1"/>
          </p:cNvSpPr>
          <p:nvPr>
            <p:ph type="subTitle" idx="1"/>
          </p:nvPr>
        </p:nvSpPr>
        <p:spPr/>
        <p:txBody>
          <a:bodyPr lIns="91440" tIns="45720" rIns="91440" bIns="45720" anchor="t">
            <a:normAutofit/>
          </a:bodyPr>
          <a:lstStyle/>
          <a:p>
            <a:r>
              <a:rPr lang="en-US">
                <a:latin typeface="Franklin Gothic Book"/>
              </a:rPr>
              <a:t>Racial Equity Subcommittee Meeting</a:t>
            </a:r>
            <a:endParaRPr lang="en-US"/>
          </a:p>
          <a:p>
            <a:r>
              <a:rPr lang="en-US">
                <a:latin typeface="Franklin Gothic Book"/>
              </a:rPr>
              <a:t>NC Balance of State CoC</a:t>
            </a:r>
          </a:p>
          <a:p>
            <a:r>
              <a:rPr lang="en-US">
                <a:latin typeface="Franklin Gothic Book"/>
              </a:rPr>
              <a:t>February 16, 2022 at 11:30 AM</a:t>
            </a:r>
          </a:p>
        </p:txBody>
      </p:sp>
      <p:sp>
        <p:nvSpPr>
          <p:cNvPr id="3" name="Title 2">
            <a:extLst>
              <a:ext uri="{FF2B5EF4-FFF2-40B4-BE49-F238E27FC236}">
                <a16:creationId xmlns:a16="http://schemas.microsoft.com/office/drawing/2014/main" id="{ADC84BF1-A46E-43DC-B5C8-64BBD0263677}"/>
              </a:ext>
            </a:extLst>
          </p:cNvPr>
          <p:cNvSpPr>
            <a:spLocks noGrp="1"/>
          </p:cNvSpPr>
          <p:nvPr>
            <p:ph type="ctrTitle"/>
          </p:nvPr>
        </p:nvSpPr>
        <p:spPr/>
        <p:txBody>
          <a:bodyPr/>
          <a:lstStyle/>
          <a:p>
            <a:endParaRPr lang="en-US"/>
          </a:p>
        </p:txBody>
      </p:sp>
      <p:sp>
        <p:nvSpPr>
          <p:cNvPr id="4" name="TextBox 3">
            <a:extLst>
              <a:ext uri="{FF2B5EF4-FFF2-40B4-BE49-F238E27FC236}">
                <a16:creationId xmlns:a16="http://schemas.microsoft.com/office/drawing/2014/main" id="{A177A000-5A32-4E9C-81B5-9D1B7F609C01}"/>
              </a:ext>
            </a:extLst>
          </p:cNvPr>
          <p:cNvSpPr txBox="1"/>
          <p:nvPr/>
        </p:nvSpPr>
        <p:spPr>
          <a:xfrm>
            <a:off x="1133582" y="4952144"/>
            <a:ext cx="9924836" cy="129266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a:solidFill>
                  <a:schemeClr val="accent1"/>
                </a:solidFill>
              </a:rPr>
              <a:t>The purpose of the Racial Equity subcommittee is to identify areas in NC Balance of State </a:t>
            </a:r>
            <a:r>
              <a:rPr lang="en-US" sz="2000" b="1" err="1">
                <a:solidFill>
                  <a:schemeClr val="accent1"/>
                </a:solidFill>
              </a:rPr>
              <a:t>CoC’s</a:t>
            </a:r>
            <a:r>
              <a:rPr lang="en-US" sz="2000" b="1">
                <a:solidFill>
                  <a:schemeClr val="accent1"/>
                </a:solidFill>
              </a:rPr>
              <a:t> policies that may contribute to racial disparities in access to and services from the homeless system and to recommend changes to them. </a:t>
            </a:r>
          </a:p>
          <a:p>
            <a:endParaRPr lang="en-US"/>
          </a:p>
        </p:txBody>
      </p:sp>
    </p:spTree>
    <p:extLst>
      <p:ext uri="{BB962C8B-B14F-4D97-AF65-F5344CB8AC3E}">
        <p14:creationId xmlns:p14="http://schemas.microsoft.com/office/powerpoint/2010/main" val="70158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8DA44C-CDBC-439A-BCF7-38FB3568F3C8}"/>
              </a:ext>
            </a:extLst>
          </p:cNvPr>
          <p:cNvSpPr>
            <a:spLocks noGrp="1"/>
          </p:cNvSpPr>
          <p:nvPr>
            <p:ph type="subTitle" idx="1"/>
          </p:nvPr>
        </p:nvSpPr>
        <p:spPr/>
        <p:txBody>
          <a:bodyPr anchor="t">
            <a:normAutofit/>
          </a:bodyPr>
          <a:lstStyle/>
          <a:p>
            <a:r>
              <a:rPr lang="en-US" sz="6000"/>
              <a:t>Workgroups</a:t>
            </a:r>
          </a:p>
          <a:p>
            <a:endParaRPr lang="en-US" sz="6000"/>
          </a:p>
        </p:txBody>
      </p:sp>
      <p:pic>
        <p:nvPicPr>
          <p:cNvPr id="3" name="Graphic 3" descr="Presentation with checklist">
            <a:extLst>
              <a:ext uri="{FF2B5EF4-FFF2-40B4-BE49-F238E27FC236}">
                <a16:creationId xmlns:a16="http://schemas.microsoft.com/office/drawing/2014/main" id="{65EC40CE-0C5E-4A67-B695-AD46B8D279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298538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4B602-6123-4106-A200-3B01518493CB}"/>
              </a:ext>
            </a:extLst>
          </p:cNvPr>
          <p:cNvSpPr>
            <a:spLocks noGrp="1"/>
          </p:cNvSpPr>
          <p:nvPr>
            <p:ph type="title"/>
          </p:nvPr>
        </p:nvSpPr>
        <p:spPr/>
        <p:txBody>
          <a:bodyPr/>
          <a:lstStyle/>
          <a:p>
            <a:r>
              <a:rPr lang="en-US"/>
              <a:t>Workgroups: Equity Initiative Core Team</a:t>
            </a:r>
          </a:p>
        </p:txBody>
      </p:sp>
      <p:sp>
        <p:nvSpPr>
          <p:cNvPr id="4" name="Content Placeholder 3">
            <a:extLst>
              <a:ext uri="{FF2B5EF4-FFF2-40B4-BE49-F238E27FC236}">
                <a16:creationId xmlns:a16="http://schemas.microsoft.com/office/drawing/2014/main" id="{4494A4DB-214B-499B-97F0-8F4F0DE84EAD}"/>
              </a:ext>
            </a:extLst>
          </p:cNvPr>
          <p:cNvSpPr>
            <a:spLocks noGrp="1"/>
          </p:cNvSpPr>
          <p:nvPr>
            <p:ph sz="quarter" idx="1"/>
          </p:nvPr>
        </p:nvSpPr>
        <p:spPr>
          <a:xfrm>
            <a:off x="609600" y="1371600"/>
            <a:ext cx="10058400" cy="5211762"/>
          </a:xfrm>
        </p:spPr>
        <p:txBody>
          <a:bodyPr>
            <a:normAutofit fontScale="92500"/>
          </a:bodyPr>
          <a:lstStyle/>
          <a:p>
            <a:pPr marL="0" indent="0">
              <a:buNone/>
            </a:pPr>
            <a:r>
              <a:rPr lang="en-US"/>
              <a:t>*Formerly known as the Prioritization Workgroup</a:t>
            </a:r>
          </a:p>
          <a:p>
            <a:pPr marL="0" indent="0">
              <a:buNone/>
            </a:pPr>
            <a:endParaRPr lang="en-US"/>
          </a:p>
          <a:p>
            <a:pPr marL="0" indent="0">
              <a:buNone/>
            </a:pPr>
            <a:r>
              <a:rPr lang="en-US"/>
              <a:t>NC Balance of State CoC was selected to participate in HUD’s second cohort Equity Initiative Technical Assistance. We get community coaching with experts for the next 9-12 months. Just 8 other communities were chosen!</a:t>
            </a:r>
          </a:p>
          <a:p>
            <a:pPr marL="0" indent="0">
              <a:buNone/>
            </a:pPr>
            <a:endParaRPr lang="en-US"/>
          </a:p>
          <a:p>
            <a:pPr marL="0" indent="0">
              <a:buNone/>
            </a:pPr>
            <a:r>
              <a:rPr lang="en-US"/>
              <a:t>Goal: to create a replacement CE Prioritization Tool to the VI-SPDAT!</a:t>
            </a:r>
          </a:p>
          <a:p>
            <a:pPr marL="0" indent="0">
              <a:buNone/>
            </a:pPr>
            <a:endParaRPr lang="en-US"/>
          </a:p>
          <a:p>
            <a:pPr marL="0" indent="0">
              <a:buNone/>
            </a:pPr>
            <a:r>
              <a:rPr lang="en-US"/>
              <a:t>Our Core Team is recruiting! </a:t>
            </a:r>
          </a:p>
          <a:p>
            <a:r>
              <a:rPr lang="en-US"/>
              <a:t>RE Members (so far!): Angela, </a:t>
            </a:r>
            <a:r>
              <a:rPr lang="en-US" err="1"/>
              <a:t>Deniece</a:t>
            </a:r>
            <a:r>
              <a:rPr lang="en-US"/>
              <a:t>, Jeff, Lori, Teresa</a:t>
            </a:r>
          </a:p>
          <a:p>
            <a:r>
              <a:rPr lang="en-US"/>
              <a:t>Staff: Allie, Andrea, Ashley, Brian</a:t>
            </a:r>
          </a:p>
          <a:p>
            <a:r>
              <a:rPr lang="en-US">
                <a:solidFill>
                  <a:srgbClr val="726E6E"/>
                </a:solidFill>
                <a:latin typeface="Franklin Gothic Book"/>
              </a:rPr>
              <a:t>Email andrea@ncceh.org to learn more about joining the workgroup!</a:t>
            </a:r>
            <a:endParaRPr lang="en-US"/>
          </a:p>
        </p:txBody>
      </p:sp>
    </p:spTree>
    <p:extLst>
      <p:ext uri="{BB962C8B-B14F-4D97-AF65-F5344CB8AC3E}">
        <p14:creationId xmlns:p14="http://schemas.microsoft.com/office/powerpoint/2010/main" val="345135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4B602-6123-4106-A200-3B01518493CB}"/>
              </a:ext>
            </a:extLst>
          </p:cNvPr>
          <p:cNvSpPr>
            <a:spLocks noGrp="1"/>
          </p:cNvSpPr>
          <p:nvPr>
            <p:ph type="title"/>
          </p:nvPr>
        </p:nvSpPr>
        <p:spPr/>
        <p:txBody>
          <a:bodyPr lIns="91440" tIns="45720" rIns="91440" bIns="91440" anchor="b" anchorCtr="0">
            <a:normAutofit/>
          </a:bodyPr>
          <a:lstStyle/>
          <a:p>
            <a:r>
              <a:rPr lang="en-US">
                <a:latin typeface="Franklin Gothic Medium"/>
              </a:rPr>
              <a:t>Workgroups: Racial Equity Dialogue Series </a:t>
            </a:r>
            <a:endParaRPr lang="en-US"/>
          </a:p>
        </p:txBody>
      </p:sp>
      <p:sp>
        <p:nvSpPr>
          <p:cNvPr id="4" name="Content Placeholder 3">
            <a:extLst>
              <a:ext uri="{FF2B5EF4-FFF2-40B4-BE49-F238E27FC236}">
                <a16:creationId xmlns:a16="http://schemas.microsoft.com/office/drawing/2014/main" id="{4494A4DB-214B-499B-97F0-8F4F0DE84EAD}"/>
              </a:ext>
            </a:extLst>
          </p:cNvPr>
          <p:cNvSpPr>
            <a:spLocks noGrp="1"/>
          </p:cNvSpPr>
          <p:nvPr>
            <p:ph sz="quarter" idx="1"/>
          </p:nvPr>
        </p:nvSpPr>
        <p:spPr/>
        <p:txBody>
          <a:bodyPr vert="horz" lIns="91440" tIns="45720" rIns="91440" bIns="45720" anchor="t">
            <a:normAutofit fontScale="70000" lnSpcReduction="20000"/>
          </a:bodyPr>
          <a:lstStyle/>
          <a:p>
            <a:pPr marL="0" indent="0">
              <a:buNone/>
            </a:pPr>
            <a:r>
              <a:rPr lang="en-US" b="1">
                <a:latin typeface="Franklin Gothic Book"/>
              </a:rPr>
              <a:t>Last Year</a:t>
            </a:r>
          </a:p>
          <a:p>
            <a:pPr>
              <a:buNone/>
            </a:pPr>
            <a:r>
              <a:rPr lang="en-US">
                <a:solidFill>
                  <a:srgbClr val="726E6E"/>
                </a:solidFill>
                <a:latin typeface="Franklin Gothic Book"/>
              </a:rPr>
              <a:t>•Continued important conversations on systemic racism and its impact on homelessness, and services for people experiencing homelessness. </a:t>
            </a:r>
            <a:endParaRPr lang="en-US">
              <a:solidFill>
                <a:srgbClr val="726E6E"/>
              </a:solidFill>
            </a:endParaRPr>
          </a:p>
          <a:p>
            <a:pPr>
              <a:buNone/>
            </a:pPr>
            <a:r>
              <a:rPr lang="en-US">
                <a:latin typeface="Franklin Gothic Book"/>
              </a:rPr>
              <a:t>•</a:t>
            </a:r>
            <a:r>
              <a:rPr lang="en-US">
                <a:solidFill>
                  <a:srgbClr val="726E6E"/>
                </a:solidFill>
                <a:latin typeface="Franklin Gothic Book"/>
              </a:rPr>
              <a:t>2 event series held in Oct and Nov, 2021 </a:t>
            </a:r>
            <a:endParaRPr lang="en-US">
              <a:latin typeface="Franklin Gothic Book"/>
            </a:endParaRPr>
          </a:p>
          <a:p>
            <a:pPr>
              <a:buNone/>
            </a:pPr>
            <a:r>
              <a:rPr lang="en-US">
                <a:solidFill>
                  <a:srgbClr val="726E6E"/>
                </a:solidFill>
                <a:latin typeface="Franklin Gothic Book"/>
              </a:rPr>
              <a:t>•Over 70 people in attendance at both events </a:t>
            </a:r>
            <a:endParaRPr lang="en-US"/>
          </a:p>
          <a:p>
            <a:pPr>
              <a:buNone/>
            </a:pPr>
            <a:endParaRPr lang="en-US">
              <a:solidFill>
                <a:srgbClr val="726E6E"/>
              </a:solidFill>
              <a:latin typeface="Franklin Gothic Book"/>
            </a:endParaRPr>
          </a:p>
          <a:p>
            <a:pPr marL="0" indent="0">
              <a:buNone/>
            </a:pPr>
            <a:r>
              <a:rPr lang="en-US">
                <a:solidFill>
                  <a:srgbClr val="726E6E"/>
                </a:solidFill>
                <a:latin typeface="Franklin Gothic Book"/>
              </a:rPr>
              <a:t>Workgroup first meeting 1/7/22 Workgroup meetings schedule TBD. Topics will be presented in February RE Subcommittee Meeting</a:t>
            </a:r>
            <a:endParaRPr lang="en-US">
              <a:solidFill>
                <a:srgbClr val="726E6E"/>
              </a:solidFill>
            </a:endParaRPr>
          </a:p>
          <a:p>
            <a:pPr marL="0" indent="0">
              <a:buNone/>
            </a:pPr>
            <a:endParaRPr lang="en-US">
              <a:solidFill>
                <a:srgbClr val="726E6E"/>
              </a:solidFill>
              <a:latin typeface="Franklin Gothic Book"/>
            </a:endParaRPr>
          </a:p>
          <a:p>
            <a:pPr marL="0" indent="0">
              <a:buNone/>
            </a:pPr>
            <a:r>
              <a:rPr lang="en-US" b="1">
                <a:solidFill>
                  <a:srgbClr val="726E6E"/>
                </a:solidFill>
                <a:latin typeface="Franklin Gothic Book"/>
              </a:rPr>
              <a:t>Goal Dates for 2022</a:t>
            </a:r>
            <a:endParaRPr lang="en-US" b="1">
              <a:solidFill>
                <a:srgbClr val="726E6E"/>
              </a:solidFill>
            </a:endParaRPr>
          </a:p>
          <a:p>
            <a:pPr marL="457200" indent="-457200"/>
            <a:r>
              <a:rPr lang="en-US">
                <a:solidFill>
                  <a:srgbClr val="726E6E"/>
                </a:solidFill>
                <a:latin typeface="Franklin Gothic Book"/>
              </a:rPr>
              <a:t>April 12</a:t>
            </a:r>
          </a:p>
          <a:p>
            <a:pPr marL="457200" indent="-457200"/>
            <a:r>
              <a:rPr lang="en-US">
                <a:solidFill>
                  <a:srgbClr val="726E6E"/>
                </a:solidFill>
                <a:latin typeface="Franklin Gothic Book"/>
              </a:rPr>
              <a:t>June 21</a:t>
            </a:r>
          </a:p>
          <a:p>
            <a:pPr marL="457200" indent="-457200"/>
            <a:r>
              <a:rPr lang="en-US">
                <a:solidFill>
                  <a:srgbClr val="726E6E"/>
                </a:solidFill>
                <a:latin typeface="Franklin Gothic Book"/>
              </a:rPr>
              <a:t>October 18</a:t>
            </a:r>
          </a:p>
          <a:p>
            <a:pPr marL="0" indent="0">
              <a:buNone/>
            </a:pPr>
            <a:endParaRPr lang="en-US">
              <a:solidFill>
                <a:srgbClr val="726E6E"/>
              </a:solidFill>
              <a:latin typeface="Franklin Gothic Book"/>
            </a:endParaRPr>
          </a:p>
          <a:p>
            <a:pPr marL="0" indent="0">
              <a:buNone/>
            </a:pPr>
            <a:r>
              <a:rPr lang="en-US">
                <a:solidFill>
                  <a:srgbClr val="726E6E"/>
                </a:solidFill>
                <a:latin typeface="Franklin Gothic Book"/>
              </a:rPr>
              <a:t>CALL TO ACTION! </a:t>
            </a:r>
          </a:p>
          <a:p>
            <a:r>
              <a:rPr lang="en-US">
                <a:solidFill>
                  <a:srgbClr val="726E6E"/>
                </a:solidFill>
                <a:latin typeface="Franklin Gothic Book"/>
              </a:rPr>
              <a:t>Email </a:t>
            </a:r>
            <a:r>
              <a:rPr lang="en-US">
                <a:solidFill>
                  <a:srgbClr val="726E6E"/>
                </a:solidFill>
                <a:latin typeface="Franklin Gothic Book"/>
                <a:hlinkClick r:id="rId3"/>
              </a:rPr>
              <a:t>sarah@ncceh.org</a:t>
            </a:r>
            <a:r>
              <a:rPr lang="en-US">
                <a:solidFill>
                  <a:srgbClr val="726E6E"/>
                </a:solidFill>
                <a:latin typeface="Franklin Gothic Book"/>
              </a:rPr>
              <a:t> to learn more and join the workgroup!</a:t>
            </a:r>
            <a:endParaRPr lang="en-US">
              <a:solidFill>
                <a:srgbClr val="726E6E"/>
              </a:solidFill>
            </a:endParaRPr>
          </a:p>
        </p:txBody>
      </p:sp>
    </p:spTree>
    <p:extLst>
      <p:ext uri="{BB962C8B-B14F-4D97-AF65-F5344CB8AC3E}">
        <p14:creationId xmlns:p14="http://schemas.microsoft.com/office/powerpoint/2010/main" val="31436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1C4917-46EF-47B6-AEB0-EDED53EC50F2}"/>
              </a:ext>
            </a:extLst>
          </p:cNvPr>
          <p:cNvSpPr>
            <a:spLocks noGrp="1"/>
          </p:cNvSpPr>
          <p:nvPr>
            <p:ph type="subTitle" idx="1"/>
          </p:nvPr>
        </p:nvSpPr>
        <p:spPr/>
        <p:txBody>
          <a:bodyPr anchor="t">
            <a:noAutofit/>
          </a:bodyPr>
          <a:lstStyle/>
          <a:p>
            <a:r>
              <a:rPr lang="en-US" sz="6000"/>
              <a:t>Goals for 2022</a:t>
            </a:r>
            <a:endParaRPr lang="en-US"/>
          </a:p>
        </p:txBody>
      </p:sp>
      <p:pic>
        <p:nvPicPr>
          <p:cNvPr id="9" name="Graphic 8" descr="Trophy outline">
            <a:extLst>
              <a:ext uri="{FF2B5EF4-FFF2-40B4-BE49-F238E27FC236}">
                <a16:creationId xmlns:a16="http://schemas.microsoft.com/office/drawing/2014/main" id="{D24B8A8A-AE32-4A2C-A694-3523AE3E97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38800" y="3886200"/>
            <a:ext cx="914400" cy="914400"/>
          </a:xfrm>
          <a:prstGeom prst="rect">
            <a:avLst/>
          </a:prstGeom>
        </p:spPr>
      </p:pic>
    </p:spTree>
    <p:extLst>
      <p:ext uri="{BB962C8B-B14F-4D97-AF65-F5344CB8AC3E}">
        <p14:creationId xmlns:p14="http://schemas.microsoft.com/office/powerpoint/2010/main" val="339127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1C4917-46EF-47B6-AEB0-EDED53EC50F2}"/>
              </a:ext>
            </a:extLst>
          </p:cNvPr>
          <p:cNvSpPr>
            <a:spLocks noGrp="1"/>
          </p:cNvSpPr>
          <p:nvPr>
            <p:ph type="subTitle" idx="1"/>
          </p:nvPr>
        </p:nvSpPr>
        <p:spPr/>
        <p:txBody>
          <a:bodyPr anchor="t">
            <a:noAutofit/>
          </a:bodyPr>
          <a:lstStyle/>
          <a:p>
            <a:r>
              <a:rPr lang="en-US" sz="6000"/>
              <a:t>Celebrations and Announcements </a:t>
            </a:r>
          </a:p>
          <a:p>
            <a:r>
              <a:rPr lang="en-US" sz="6000"/>
              <a:t> </a:t>
            </a:r>
            <a:endParaRPr lang="en-US"/>
          </a:p>
        </p:txBody>
      </p:sp>
      <p:pic>
        <p:nvPicPr>
          <p:cNvPr id="3" name="Graphic 3" descr="Firecracker">
            <a:extLst>
              <a:ext uri="{FF2B5EF4-FFF2-40B4-BE49-F238E27FC236}">
                <a16:creationId xmlns:a16="http://schemas.microsoft.com/office/drawing/2014/main" id="{BB395F1A-2D5E-499B-88D1-FF1B75F89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0700" y="4059620"/>
            <a:ext cx="914400" cy="914400"/>
          </a:xfrm>
          <a:prstGeom prst="rect">
            <a:avLst/>
          </a:prstGeom>
        </p:spPr>
      </p:pic>
    </p:spTree>
    <p:extLst>
      <p:ext uri="{BB962C8B-B14F-4D97-AF65-F5344CB8AC3E}">
        <p14:creationId xmlns:p14="http://schemas.microsoft.com/office/powerpoint/2010/main" val="176206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4CFB-16BB-4BE5-BB58-0B2F244A0333}"/>
              </a:ext>
            </a:extLst>
          </p:cNvPr>
          <p:cNvSpPr>
            <a:spLocks noGrp="1"/>
          </p:cNvSpPr>
          <p:nvPr>
            <p:ph type="title"/>
          </p:nvPr>
        </p:nvSpPr>
        <p:spPr/>
        <p:txBody>
          <a:bodyPr/>
          <a:lstStyle/>
          <a:p>
            <a:r>
              <a:rPr lang="en-US"/>
              <a:t>Agenda items for next meeting? </a:t>
            </a:r>
          </a:p>
        </p:txBody>
      </p:sp>
      <p:sp>
        <p:nvSpPr>
          <p:cNvPr id="3" name="Content Placeholder 2">
            <a:extLst>
              <a:ext uri="{FF2B5EF4-FFF2-40B4-BE49-F238E27FC236}">
                <a16:creationId xmlns:a16="http://schemas.microsoft.com/office/drawing/2014/main" id="{A9CB9AB6-E8C7-49F9-8C52-B2E001109911}"/>
              </a:ext>
            </a:extLst>
          </p:cNvPr>
          <p:cNvSpPr>
            <a:spLocks noGrp="1"/>
          </p:cNvSpPr>
          <p:nvPr>
            <p:ph sz="quarter" idx="1"/>
          </p:nvPr>
        </p:nvSpPr>
        <p:spPr/>
        <p:txBody>
          <a:bodyPr/>
          <a:lstStyle/>
          <a:p>
            <a:r>
              <a:rPr lang="en-US"/>
              <a:t>What needs to be discussed? </a:t>
            </a:r>
          </a:p>
        </p:txBody>
      </p:sp>
    </p:spTree>
    <p:extLst>
      <p:ext uri="{BB962C8B-B14F-4D97-AF65-F5344CB8AC3E}">
        <p14:creationId xmlns:p14="http://schemas.microsoft.com/office/powerpoint/2010/main" val="343819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Wrap Up</a:t>
            </a:r>
          </a:p>
        </p:txBody>
      </p:sp>
      <p:graphicFrame>
        <p:nvGraphicFramePr>
          <p:cNvPr id="5" name="Diagram 5">
            <a:extLst>
              <a:ext uri="{FF2B5EF4-FFF2-40B4-BE49-F238E27FC236}">
                <a16:creationId xmlns:a16="http://schemas.microsoft.com/office/drawing/2014/main" id="{52AAE3CB-0BE1-4F97-8B3B-BA24210881BF}"/>
              </a:ext>
            </a:extLst>
          </p:cNvPr>
          <p:cNvGraphicFramePr/>
          <p:nvPr>
            <p:extLst>
              <p:ext uri="{D42A27DB-BD31-4B8C-83A1-F6EECF244321}">
                <p14:modId xmlns:p14="http://schemas.microsoft.com/office/powerpoint/2010/main" val="213011790"/>
              </p:ext>
            </p:extLst>
          </p:nvPr>
        </p:nvGraphicFramePr>
        <p:xfrm>
          <a:off x="609600" y="1600200"/>
          <a:ext cx="9601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26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2212AFE-D501-46D2-80EA-D41BB6C194DE}"/>
              </a:ext>
            </a:extLst>
          </p:cNvPr>
          <p:cNvSpPr>
            <a:spLocks noGrp="1"/>
          </p:cNvSpPr>
          <p:nvPr>
            <p:ph type="subTitle" idx="1"/>
          </p:nvPr>
        </p:nvSpPr>
        <p:spPr/>
        <p:txBody>
          <a:bodyPr anchor="t">
            <a:normAutofit/>
          </a:bodyPr>
          <a:lstStyle/>
          <a:p>
            <a:r>
              <a:rPr lang="en-US" sz="6000"/>
              <a:t>Logistics</a:t>
            </a:r>
            <a:endParaRPr lang="en-US"/>
          </a:p>
        </p:txBody>
      </p:sp>
    </p:spTree>
    <p:extLst>
      <p:ext uri="{BB962C8B-B14F-4D97-AF65-F5344CB8AC3E}">
        <p14:creationId xmlns:p14="http://schemas.microsoft.com/office/powerpoint/2010/main" val="159218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74638"/>
            <a:ext cx="9601200" cy="792162"/>
          </a:xfrm>
        </p:spPr>
        <p:txBody>
          <a:bodyPr/>
          <a:lstStyle/>
          <a:p>
            <a:r>
              <a:rPr lang="en-US"/>
              <a:t>Welcome</a:t>
            </a:r>
          </a:p>
        </p:txBody>
      </p:sp>
      <p:cxnSp>
        <p:nvCxnSpPr>
          <p:cNvPr id="6" name="Straight Arrow Connector 5">
            <a:extLst>
              <a:ext uri="{FF2B5EF4-FFF2-40B4-BE49-F238E27FC236}">
                <a16:creationId xmlns:a16="http://schemas.microsoft.com/office/drawing/2014/main" id="{C82CD110-01FF-4DC6-9E6E-FF2C40B10C67}"/>
              </a:ext>
            </a:extLst>
          </p:cNvPr>
          <p:cNvCxnSpPr>
            <a:cxnSpLocks/>
          </p:cNvCxnSpPr>
          <p:nvPr/>
        </p:nvCxnSpPr>
        <p:spPr>
          <a:xfrm>
            <a:off x="8031017" y="953191"/>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4A0A3956-F92D-4325-ADC1-F0A06935F80F}"/>
              </a:ext>
            </a:extLst>
          </p:cNvPr>
          <p:cNvCxnSpPr>
            <a:cxnSpLocks/>
          </p:cNvCxnSpPr>
          <p:nvPr/>
        </p:nvCxnSpPr>
        <p:spPr>
          <a:xfrm>
            <a:off x="8031017" y="4249331"/>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72389B15-DC33-4546-8D47-512F02A0E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080" y="838200"/>
            <a:ext cx="2159473" cy="4598804"/>
          </a:xfrm>
          <a:prstGeom prst="rect">
            <a:avLst/>
          </a:prstGeom>
          <a:ln>
            <a:solidFill>
              <a:schemeClr val="tx1"/>
            </a:solidFill>
          </a:ln>
        </p:spPr>
      </p:pic>
      <p:graphicFrame>
        <p:nvGraphicFramePr>
          <p:cNvPr id="2" name="Diagram 6">
            <a:extLst>
              <a:ext uri="{FF2B5EF4-FFF2-40B4-BE49-F238E27FC236}">
                <a16:creationId xmlns:a16="http://schemas.microsoft.com/office/drawing/2014/main" id="{69B646AF-7E92-4363-9CAF-863ED44CE038}"/>
              </a:ext>
            </a:extLst>
          </p:cNvPr>
          <p:cNvGraphicFramePr/>
          <p:nvPr>
            <p:extLst>
              <p:ext uri="{D42A27DB-BD31-4B8C-83A1-F6EECF244321}">
                <p14:modId xmlns:p14="http://schemas.microsoft.com/office/powerpoint/2010/main" val="2106294335"/>
              </p:ext>
            </p:extLst>
          </p:nvPr>
        </p:nvGraphicFramePr>
        <p:xfrm>
          <a:off x="609600" y="1143000"/>
          <a:ext cx="7401465"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519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614A-AADF-4D21-9F42-06A80CB15C72}"/>
              </a:ext>
            </a:extLst>
          </p:cNvPr>
          <p:cNvSpPr>
            <a:spLocks noGrp="1"/>
          </p:cNvSpPr>
          <p:nvPr>
            <p:ph type="title"/>
          </p:nvPr>
        </p:nvSpPr>
        <p:spPr/>
        <p:txBody>
          <a:bodyPr/>
          <a:lstStyle/>
          <a:p>
            <a:r>
              <a:rPr lang="en-US">
                <a:latin typeface="Franklin Gothic Medium"/>
              </a:rPr>
              <a:t>Camera</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AB99B408-3177-48CD-A7AA-8202DF68227F}"/>
              </a:ext>
            </a:extLst>
          </p:cNvPr>
          <p:cNvPicPr>
            <a:picLocks noGrp="1" noChangeAspect="1"/>
          </p:cNvPicPr>
          <p:nvPr>
            <p:ph sz="quarter" idx="2"/>
          </p:nvPr>
        </p:nvPicPr>
        <p:blipFill>
          <a:blip r:embed="rId2"/>
          <a:stretch>
            <a:fillRect/>
          </a:stretch>
        </p:blipFill>
        <p:spPr>
          <a:xfrm>
            <a:off x="6186964" y="3273118"/>
            <a:ext cx="5283200" cy="2945426"/>
          </a:xfrm>
        </p:spPr>
      </p:pic>
      <p:pic>
        <p:nvPicPr>
          <p:cNvPr id="9" name="Picture 9" descr="A picture containing device&#10;&#10;Description generated with very high confidence">
            <a:extLst>
              <a:ext uri="{FF2B5EF4-FFF2-40B4-BE49-F238E27FC236}">
                <a16:creationId xmlns:a16="http://schemas.microsoft.com/office/drawing/2014/main" id="{2B518115-F31F-4BC6-A14B-7CA6164F9B64}"/>
              </a:ext>
            </a:extLst>
          </p:cNvPr>
          <p:cNvPicPr>
            <a:picLocks noChangeAspect="1"/>
          </p:cNvPicPr>
          <p:nvPr/>
        </p:nvPicPr>
        <p:blipFill>
          <a:blip r:embed="rId3"/>
          <a:stretch>
            <a:fillRect/>
          </a:stretch>
        </p:blipFill>
        <p:spPr>
          <a:xfrm>
            <a:off x="7453952" y="1450330"/>
            <a:ext cx="2743200" cy="841101"/>
          </a:xfrm>
          <a:prstGeom prst="rect">
            <a:avLst/>
          </a:prstGeom>
        </p:spPr>
      </p:pic>
      <p:cxnSp>
        <p:nvCxnSpPr>
          <p:cNvPr id="12" name="Straight Arrow Connector 11">
            <a:extLst>
              <a:ext uri="{FF2B5EF4-FFF2-40B4-BE49-F238E27FC236}">
                <a16:creationId xmlns:a16="http://schemas.microsoft.com/office/drawing/2014/main" id="{26FF5A42-27F8-4CBA-91D6-DE33CB021AA6}"/>
              </a:ext>
            </a:extLst>
          </p:cNvPr>
          <p:cNvCxnSpPr>
            <a:cxnSpLocks/>
          </p:cNvCxnSpPr>
          <p:nvPr/>
        </p:nvCxnSpPr>
        <p:spPr>
          <a:xfrm>
            <a:off x="7664582" y="871369"/>
            <a:ext cx="684863" cy="7051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aphicFrame>
        <p:nvGraphicFramePr>
          <p:cNvPr id="4" name="Diagram 4">
            <a:extLst>
              <a:ext uri="{FF2B5EF4-FFF2-40B4-BE49-F238E27FC236}">
                <a16:creationId xmlns:a16="http://schemas.microsoft.com/office/drawing/2014/main" id="{DDE54FA1-6D26-445E-BD57-D35B0F6D238F}"/>
              </a:ext>
            </a:extLst>
          </p:cNvPr>
          <p:cNvGraphicFramePr/>
          <p:nvPr/>
        </p:nvGraphicFramePr>
        <p:xfrm>
          <a:off x="609600" y="1447800"/>
          <a:ext cx="52832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414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6FB1-0C71-4253-BDE8-47A73A0EA2BB}"/>
              </a:ext>
            </a:extLst>
          </p:cNvPr>
          <p:cNvSpPr>
            <a:spLocks noGrp="1"/>
          </p:cNvSpPr>
          <p:nvPr>
            <p:ph type="title"/>
          </p:nvPr>
        </p:nvSpPr>
        <p:spPr>
          <a:xfrm>
            <a:off x="609600" y="-18617"/>
            <a:ext cx="10058400" cy="1020762"/>
          </a:xfrm>
        </p:spPr>
        <p:txBody>
          <a:bodyPr/>
          <a:lstStyle/>
          <a:p>
            <a:r>
              <a:rPr lang="en-US"/>
              <a:t>Attendance </a:t>
            </a:r>
          </a:p>
        </p:txBody>
      </p:sp>
      <p:sp>
        <p:nvSpPr>
          <p:cNvPr id="3" name="Content Placeholder 2">
            <a:extLst>
              <a:ext uri="{FF2B5EF4-FFF2-40B4-BE49-F238E27FC236}">
                <a16:creationId xmlns:a16="http://schemas.microsoft.com/office/drawing/2014/main" id="{0D7ABC06-2D50-4EA6-B7E2-B51FD7E344EE}"/>
              </a:ext>
            </a:extLst>
          </p:cNvPr>
          <p:cNvSpPr>
            <a:spLocks noGrp="1"/>
          </p:cNvSpPr>
          <p:nvPr>
            <p:ph sz="quarter" idx="1"/>
          </p:nvPr>
        </p:nvSpPr>
        <p:spPr>
          <a:xfrm>
            <a:off x="609600" y="1371600"/>
            <a:ext cx="4100945" cy="4648200"/>
          </a:xfrm>
        </p:spPr>
        <p:txBody>
          <a:bodyPr vert="horz" anchor="t">
            <a:normAutofit/>
          </a:bodyPr>
          <a:lstStyle/>
          <a:p>
            <a:pPr marL="457200" indent="-457200"/>
            <a:r>
              <a:rPr lang="en-US">
                <a:latin typeface="Franklin Gothic Book"/>
              </a:rPr>
              <a:t>Participants should right click on the caller marked as ‘me’ and fill in their full name and email address.</a:t>
            </a:r>
            <a:endParaRPr lang="en-US"/>
          </a:p>
          <a:p>
            <a:pPr marL="457200" indent="-457200"/>
            <a:r>
              <a:rPr lang="en-US">
                <a:latin typeface="Franklin Gothic Book"/>
              </a:rPr>
              <a:t>Please enable your webcam (if possible). Let's get to know each other as much as possible!</a:t>
            </a:r>
          </a:p>
          <a:p>
            <a:pPr marL="457200" indent="-457200"/>
            <a:endParaRPr lang="en-US"/>
          </a:p>
          <a:p>
            <a:pPr marL="457200" indent="-457200"/>
            <a:endParaRPr lang="en-US"/>
          </a:p>
          <a:p>
            <a:endParaRPr lang="en-US"/>
          </a:p>
        </p:txBody>
      </p:sp>
      <p:sp>
        <p:nvSpPr>
          <p:cNvPr id="9" name="Flowchart: Connector 8">
            <a:extLst>
              <a:ext uri="{FF2B5EF4-FFF2-40B4-BE49-F238E27FC236}">
                <a16:creationId xmlns:a16="http://schemas.microsoft.com/office/drawing/2014/main" id="{54840CBD-CEE9-4F77-889B-F9D84C40787A}"/>
              </a:ext>
            </a:extLst>
          </p:cNvPr>
          <p:cNvSpPr/>
          <p:nvPr/>
        </p:nvSpPr>
        <p:spPr>
          <a:xfrm>
            <a:off x="5368506" y="34799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Flowchart: Connector 9">
            <a:extLst>
              <a:ext uri="{FF2B5EF4-FFF2-40B4-BE49-F238E27FC236}">
                <a16:creationId xmlns:a16="http://schemas.microsoft.com/office/drawing/2014/main" id="{5ADB868A-8D55-47CD-975F-6E65F5180718}"/>
              </a:ext>
            </a:extLst>
          </p:cNvPr>
          <p:cNvSpPr/>
          <p:nvPr/>
        </p:nvSpPr>
        <p:spPr>
          <a:xfrm>
            <a:off x="5368506" y="4229326"/>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pic>
        <p:nvPicPr>
          <p:cNvPr id="6" name="Picture 5" descr="A screenshot of a cell phone&#10;&#10;Description automatically generated">
            <a:extLst>
              <a:ext uri="{FF2B5EF4-FFF2-40B4-BE49-F238E27FC236}">
                <a16:creationId xmlns:a16="http://schemas.microsoft.com/office/drawing/2014/main" id="{40FE0056-D941-41F1-9857-C8513762D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101" y="4229327"/>
            <a:ext cx="4973562" cy="2367006"/>
          </a:xfrm>
          <a:prstGeom prst="rect">
            <a:avLst/>
          </a:prstGeom>
          <a:ln>
            <a:solidFill>
              <a:schemeClr val="tx1"/>
            </a:solidFill>
          </a:ln>
        </p:spPr>
      </p:pic>
      <p:pic>
        <p:nvPicPr>
          <p:cNvPr id="11" name="Picture 10" descr="A screenshot of a cell phone&#10;&#10;Description automatically generated">
            <a:extLst>
              <a:ext uri="{FF2B5EF4-FFF2-40B4-BE49-F238E27FC236}">
                <a16:creationId xmlns:a16="http://schemas.microsoft.com/office/drawing/2014/main" id="{5670E385-757C-4280-ACDB-E64EC0DA2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666" y="155334"/>
            <a:ext cx="2196523" cy="3930738"/>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BFA89773-5038-409E-B69D-377AEA599D9D}"/>
              </a:ext>
            </a:extLst>
          </p:cNvPr>
          <p:cNvCxnSpPr>
            <a:cxnSpLocks/>
          </p:cNvCxnSpPr>
          <p:nvPr/>
        </p:nvCxnSpPr>
        <p:spPr>
          <a:xfrm flipV="1">
            <a:off x="5381602" y="916031"/>
            <a:ext cx="1020050" cy="1725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147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3016DBF-B816-41CA-83B7-D551648307F6}"/>
              </a:ext>
            </a:extLst>
          </p:cNvPr>
          <p:cNvSpPr>
            <a:spLocks noGrp="1"/>
          </p:cNvSpPr>
          <p:nvPr>
            <p:ph type="subTitle" idx="1"/>
          </p:nvPr>
        </p:nvSpPr>
        <p:spPr/>
        <p:txBody>
          <a:bodyPr anchor="ctr">
            <a:normAutofit/>
          </a:bodyPr>
          <a:lstStyle/>
          <a:p>
            <a:r>
              <a:rPr lang="en-US" sz="6000"/>
              <a:t>Agenda</a:t>
            </a:r>
          </a:p>
        </p:txBody>
      </p:sp>
    </p:spTree>
    <p:extLst>
      <p:ext uri="{BB962C8B-B14F-4D97-AF65-F5344CB8AC3E}">
        <p14:creationId xmlns:p14="http://schemas.microsoft.com/office/powerpoint/2010/main" val="22362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414E71-2BE9-4896-8820-10B043749D51}"/>
              </a:ext>
            </a:extLst>
          </p:cNvPr>
          <p:cNvSpPr>
            <a:spLocks noGrp="1"/>
          </p:cNvSpPr>
          <p:nvPr>
            <p:ph type="title"/>
          </p:nvPr>
        </p:nvSpPr>
        <p:spPr/>
        <p:txBody>
          <a:bodyPr/>
          <a:lstStyle/>
          <a:p>
            <a:r>
              <a:rPr lang="en-US"/>
              <a:t>Agenda</a:t>
            </a:r>
          </a:p>
        </p:txBody>
      </p:sp>
      <p:graphicFrame>
        <p:nvGraphicFramePr>
          <p:cNvPr id="6" name="Diagram 6">
            <a:extLst>
              <a:ext uri="{FF2B5EF4-FFF2-40B4-BE49-F238E27FC236}">
                <a16:creationId xmlns:a16="http://schemas.microsoft.com/office/drawing/2014/main" id="{7AD1A9BC-3597-4118-B91B-E1BD4B67BA69}"/>
              </a:ext>
            </a:extLst>
          </p:cNvPr>
          <p:cNvGraphicFramePr/>
          <p:nvPr>
            <p:extLst>
              <p:ext uri="{D42A27DB-BD31-4B8C-83A1-F6EECF244321}">
                <p14:modId xmlns:p14="http://schemas.microsoft.com/office/powerpoint/2010/main" val="992666899"/>
              </p:ext>
            </p:extLst>
          </p:nvPr>
        </p:nvGraphicFramePr>
        <p:xfrm>
          <a:off x="456287" y="1360649"/>
          <a:ext cx="10058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557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8DA44C-CDBC-439A-BCF7-38FB3568F3C8}"/>
              </a:ext>
            </a:extLst>
          </p:cNvPr>
          <p:cNvSpPr>
            <a:spLocks noGrp="1"/>
          </p:cNvSpPr>
          <p:nvPr>
            <p:ph type="subTitle" idx="1"/>
          </p:nvPr>
        </p:nvSpPr>
        <p:spPr/>
        <p:txBody>
          <a:bodyPr anchor="t">
            <a:normAutofit lnSpcReduction="10000"/>
          </a:bodyPr>
          <a:lstStyle/>
          <a:p>
            <a:r>
              <a:rPr lang="en-US" sz="6000"/>
              <a:t>Subcommittee process and listserv</a:t>
            </a:r>
          </a:p>
          <a:p>
            <a:endParaRPr lang="en-US" sz="6000"/>
          </a:p>
        </p:txBody>
      </p:sp>
      <p:pic>
        <p:nvPicPr>
          <p:cNvPr id="3" name="Graphic 3" descr="Presentation with checklist">
            <a:extLst>
              <a:ext uri="{FF2B5EF4-FFF2-40B4-BE49-F238E27FC236}">
                <a16:creationId xmlns:a16="http://schemas.microsoft.com/office/drawing/2014/main" id="{65EC40CE-0C5E-4A67-B695-AD46B8D279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3815256"/>
            <a:ext cx="914400" cy="914400"/>
          </a:xfrm>
          <a:prstGeom prst="rect">
            <a:avLst/>
          </a:prstGeom>
        </p:spPr>
      </p:pic>
    </p:spTree>
    <p:extLst>
      <p:ext uri="{BB962C8B-B14F-4D97-AF65-F5344CB8AC3E}">
        <p14:creationId xmlns:p14="http://schemas.microsoft.com/office/powerpoint/2010/main" val="116346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A24D-BE6C-4990-B58C-A2D942FB7E94}"/>
              </a:ext>
            </a:extLst>
          </p:cNvPr>
          <p:cNvSpPr>
            <a:spLocks noGrp="1"/>
          </p:cNvSpPr>
          <p:nvPr>
            <p:ph type="title"/>
          </p:nvPr>
        </p:nvSpPr>
        <p:spPr/>
        <p:txBody>
          <a:bodyPr/>
          <a:lstStyle/>
          <a:p>
            <a:r>
              <a:rPr lang="en-US"/>
              <a:t>Intention is for more participation in 2022</a:t>
            </a:r>
          </a:p>
        </p:txBody>
      </p:sp>
      <p:sp>
        <p:nvSpPr>
          <p:cNvPr id="3" name="Content Placeholder 2">
            <a:extLst>
              <a:ext uri="{FF2B5EF4-FFF2-40B4-BE49-F238E27FC236}">
                <a16:creationId xmlns:a16="http://schemas.microsoft.com/office/drawing/2014/main" id="{5BD4ED68-2509-4BEA-A045-F012CA180F54}"/>
              </a:ext>
            </a:extLst>
          </p:cNvPr>
          <p:cNvSpPr>
            <a:spLocks noGrp="1"/>
          </p:cNvSpPr>
          <p:nvPr>
            <p:ph sz="quarter" idx="1"/>
          </p:nvPr>
        </p:nvSpPr>
        <p:spPr/>
        <p:txBody>
          <a:bodyPr/>
          <a:lstStyle/>
          <a:p>
            <a:r>
              <a:rPr lang="en-US"/>
              <a:t>Culture of these meetings has been a lot of staff talking and updates </a:t>
            </a:r>
          </a:p>
          <a:p>
            <a:r>
              <a:rPr lang="en-US"/>
              <a:t>More conversation to come next month. </a:t>
            </a:r>
          </a:p>
          <a:p>
            <a:r>
              <a:rPr lang="en-US"/>
              <a:t>Inclusion of invitation for announcements and agenda items at the end of each meeting. </a:t>
            </a:r>
          </a:p>
        </p:txBody>
      </p:sp>
    </p:spTree>
    <p:extLst>
      <p:ext uri="{BB962C8B-B14F-4D97-AF65-F5344CB8AC3E}">
        <p14:creationId xmlns:p14="http://schemas.microsoft.com/office/powerpoint/2010/main" val="1486593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BoS Fonts">
      <a:majorFont>
        <a:latin typeface="Franklin Gothic Demi"/>
        <a:ea typeface=""/>
        <a:cs typeface=""/>
      </a:majorFont>
      <a:minorFont>
        <a:latin typeface="Franklin Gothic Book"/>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54DE32D-4F36-4A8E-BB36-273F23B5C007}"/>
    </a:ext>
  </a:extLst>
</a:theme>
</file>

<file path=ppt/theme/theme2.xml><?xml version="1.0" encoding="utf-8"?>
<a:theme xmlns:a="http://schemas.openxmlformats.org/drawingml/2006/main" name="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C_BoS_Steering Committee_Slide_Template" id="{45725B28-1385-42CB-BCB6-B06CD2584DBE}" vid="{66E2DA0B-A932-4C8B-91CE-007AF01B14BD}"/>
    </a:ext>
  </a:extLst>
</a:theme>
</file>

<file path=ppt/theme/theme3.xml><?xml version="1.0" encoding="utf-8"?>
<a:theme xmlns:a="http://schemas.openxmlformats.org/drawingml/2006/main" name="Blank Background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800" dirty="0"/>
        </a:defPPr>
      </a:lstStyle>
    </a:txDef>
  </a:objectDefaults>
  <a:extraClrSchemeLst/>
  <a:extLst>
    <a:ext uri="{05A4C25C-085E-4340-85A3-A5531E510DB2}">
      <thm15:themeFamily xmlns:thm15="http://schemas.microsoft.com/office/thememl/2012/main" name="NC_BoS_Steering Committee_Slide_Template" id="{45725B28-1385-42CB-BCB6-B06CD2584DBE}" vid="{4E4BA73E-09DC-422D-9871-BF1B6E6B77EB}"/>
    </a:ext>
  </a:extLst>
</a:theme>
</file>

<file path=ppt/theme/theme4.xml><?xml version="1.0" encoding="utf-8"?>
<a:theme xmlns:a="http://schemas.openxmlformats.org/drawingml/2006/main" name="Quote Block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BAB28026-7471-4C41-ADE2-528D91302A69}"/>
    </a:ext>
  </a:extLst>
</a:theme>
</file>

<file path=ppt/theme/theme5.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0C3A505-DE73-4CB1-B07B-F3DC99F7C9C8}"/>
    </a:ext>
  </a:extLst>
</a:theme>
</file>

<file path=ppt/theme/theme6.xml><?xml version="1.0" encoding="utf-8"?>
<a:theme xmlns:a="http://schemas.openxmlformats.org/drawingml/2006/main" name="1_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EH_2019 PPT template" id="{7866DC16-F4D6-4DFE-A26B-11C593F5EA60}" vid="{3F17E039-0B8E-4543-A019-D3A79F13F8F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56b0203-40b3-4ae0-8284-bd269c2fbee7">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3CFAF44E3AB04A9A0E06B990BF752B" ma:contentTypeVersion="12" ma:contentTypeDescription="Create a new document." ma:contentTypeScope="" ma:versionID="6114b1d7ffd710cb5b80871a8be97f8a">
  <xsd:schema xmlns:xsd="http://www.w3.org/2001/XMLSchema" xmlns:xs="http://www.w3.org/2001/XMLSchema" xmlns:p="http://schemas.microsoft.com/office/2006/metadata/properties" xmlns:ns2="e56b0203-40b3-4ae0-8284-bd269c2fbee7" xmlns:ns3="53927e87-1b32-475c-b281-99d885c5cde6" targetNamespace="http://schemas.microsoft.com/office/2006/metadata/properties" ma:root="true" ma:fieldsID="596e6ee436c1831489b2914e7a5c2851" ns2:_="" ns3:_="">
    <xsd:import namespace="e56b0203-40b3-4ae0-8284-bd269c2fbee7"/>
    <xsd:import namespace="53927e87-1b32-475c-b281-99d885c5cd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b0203-40b3-4ae0-8284-bd269c2fbe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927e87-1b32-475c-b281-99d885c5cde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1AFFB9-3E65-43EE-9219-9464FB813334}">
  <ds:schemaRefs>
    <ds:schemaRef ds:uri="http://schemas.microsoft.com/sharepoint/v3/contenttype/forms"/>
  </ds:schemaRefs>
</ds:datastoreItem>
</file>

<file path=customXml/itemProps2.xml><?xml version="1.0" encoding="utf-8"?>
<ds:datastoreItem xmlns:ds="http://schemas.openxmlformats.org/officeDocument/2006/customXml" ds:itemID="{E8AE7DBE-8BB0-4E62-883B-EB13DB771C3E}">
  <ds:schemaRefs>
    <ds:schemaRef ds:uri="32520fa3-7b83-4b6c-9896-8b6cc3480c5a"/>
    <ds:schemaRef ds:uri="68c6ac9d-6119-4d05-a76b-b7634215e906"/>
    <ds:schemaRef ds:uri="e56b0203-40b3-4ae0-8284-bd269c2fbe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B8F25F8-EEF5-40C5-A6FE-A9D893ABA8B8}"/>
</file>

<file path=docProps/app.xml><?xml version="1.0" encoding="utf-8"?>
<Properties xmlns="http://schemas.openxmlformats.org/officeDocument/2006/extended-properties" xmlns:vt="http://schemas.openxmlformats.org/officeDocument/2006/docPropsVTypes">
  <TotalTime>0</TotalTime>
  <Words>708</Words>
  <Application>Microsoft Office PowerPoint</Application>
  <PresentationFormat>Widescreen</PresentationFormat>
  <Paragraphs>99</Paragraphs>
  <Slides>16</Slides>
  <Notes>14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Arial</vt:lpstr>
      <vt:lpstr>Calibri</vt:lpstr>
      <vt:lpstr>Calibri Light</vt:lpstr>
      <vt:lpstr>Franklin Gothic Book</vt:lpstr>
      <vt:lpstr>Franklin Gothic Demi</vt:lpstr>
      <vt:lpstr>Franklin Gothic Medium</vt:lpstr>
      <vt:lpstr>Equity</vt:lpstr>
      <vt:lpstr>NCCEH Master, Section, and Text Layout</vt:lpstr>
      <vt:lpstr>Blank Backgrounds</vt:lpstr>
      <vt:lpstr>Quote Blocks</vt:lpstr>
      <vt:lpstr>End Slides</vt:lpstr>
      <vt:lpstr>1_NCCEH Master, Section, and Text Layout</vt:lpstr>
      <vt:lpstr>PowerPoint Presentation</vt:lpstr>
      <vt:lpstr>PowerPoint Presentation</vt:lpstr>
      <vt:lpstr>Welcome</vt:lpstr>
      <vt:lpstr>Camera</vt:lpstr>
      <vt:lpstr>Attendance </vt:lpstr>
      <vt:lpstr>PowerPoint Presentation</vt:lpstr>
      <vt:lpstr>Agenda</vt:lpstr>
      <vt:lpstr>PowerPoint Presentation</vt:lpstr>
      <vt:lpstr>Intention is for more participation in 2022</vt:lpstr>
      <vt:lpstr>PowerPoint Presentation</vt:lpstr>
      <vt:lpstr>Workgroups: Equity Initiative Core Team</vt:lpstr>
      <vt:lpstr>Workgroups: Racial Equity Dialogue Series </vt:lpstr>
      <vt:lpstr>PowerPoint Presentation</vt:lpstr>
      <vt:lpstr>PowerPoint Presentation</vt:lpstr>
      <vt:lpstr>Agenda items for next meeting? </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Von Egidy</dc:creator>
  <cp:lastModifiedBy>Sarah Murray</cp:lastModifiedBy>
  <cp:revision>1</cp:revision>
  <dcterms:created xsi:type="dcterms:W3CDTF">2020-05-15T17:44:45Z</dcterms:created>
  <dcterms:modified xsi:type="dcterms:W3CDTF">2022-02-16T16:26:04Z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0x0101008D3CFAF44E3AB04A9A0E06B990BF752B</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